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70" r:id="rId2"/>
  </p:sldMasterIdLst>
  <p:notesMasterIdLst>
    <p:notesMasterId r:id="rId14"/>
  </p:notesMasterIdLst>
  <p:handoutMasterIdLst>
    <p:handoutMasterId r:id="rId15"/>
  </p:handoutMasterIdLst>
  <p:sldIdLst>
    <p:sldId id="21438" r:id="rId3"/>
    <p:sldId id="21439" r:id="rId4"/>
    <p:sldId id="21440" r:id="rId5"/>
    <p:sldId id="21442" r:id="rId6"/>
    <p:sldId id="21443" r:id="rId7"/>
    <p:sldId id="21444" r:id="rId8"/>
    <p:sldId id="21445" r:id="rId9"/>
    <p:sldId id="21446" r:id="rId10"/>
    <p:sldId id="21447" r:id="rId11"/>
    <p:sldId id="21448" r:id="rId12"/>
    <p:sldId id="21441" r:id="rId13"/>
  </p:sldIdLst>
  <p:sldSz cx="12192000" cy="6858000"/>
  <p:notesSz cx="6858000" cy="9144000"/>
  <p:custDataLst>
    <p:tags r:id="rId16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7">
          <p15:clr>
            <a:srgbClr val="A4A3A4"/>
          </p15:clr>
        </p15:guide>
        <p15:guide id="2" pos="3839">
          <p15:clr>
            <a:srgbClr val="A4A3A4"/>
          </p15:clr>
        </p15:guide>
        <p15:guide id="3" pos="528">
          <p15:clr>
            <a:srgbClr val="A4A3A4"/>
          </p15:clr>
        </p15:guide>
        <p15:guide id="4" orient="horz" pos="3985">
          <p15:clr>
            <a:srgbClr val="A4A3A4"/>
          </p15:clr>
        </p15:guide>
        <p15:guide id="5" pos="7130">
          <p15:clr>
            <a:srgbClr val="A4A3A4"/>
          </p15:clr>
        </p15:guide>
        <p15:guide id="6" pos="655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F71"/>
    <a:srgbClr val="FFFFFF"/>
    <a:srgbClr val="3F2F1A"/>
    <a:srgbClr val="C58132"/>
    <a:srgbClr val="BCE2D7"/>
    <a:srgbClr val="262626"/>
    <a:srgbClr val="E26B17"/>
    <a:srgbClr val="416236"/>
    <a:srgbClr val="EB7583"/>
    <a:srgbClr val="9CD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22" autoAdjust="0"/>
    <p:restoredTop sz="95274" autoAdjust="0"/>
  </p:normalViewPr>
  <p:slideViewPr>
    <p:cSldViewPr>
      <p:cViewPr varScale="1">
        <p:scale>
          <a:sx n="60" d="100"/>
          <a:sy n="60" d="100"/>
        </p:scale>
        <p:origin x="928" y="40"/>
      </p:cViewPr>
      <p:guideLst>
        <p:guide orient="horz" pos="277"/>
        <p:guide pos="3839"/>
        <p:guide pos="528"/>
        <p:guide orient="horz" pos="3985"/>
        <p:guide pos="7130"/>
        <p:guide pos="6550"/>
      </p:guideLst>
    </p:cSldViewPr>
  </p:slideViewPr>
  <p:outlineViewPr>
    <p:cViewPr>
      <p:scale>
        <a:sx n="100" d="100"/>
        <a:sy n="100" d="100"/>
      </p:scale>
      <p:origin x="0" y="-1734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281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99E2DB-5211-475A-A572-BC0F4C1EBAD1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CE634-C312-44D9-B6A2-480DEE8B09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t>2024/3/14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3772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44498" y="161467"/>
            <a:ext cx="11903004" cy="65350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5" name="矩形 4"/>
          <p:cNvSpPr/>
          <p:nvPr userDrawn="1"/>
        </p:nvSpPr>
        <p:spPr>
          <a:xfrm>
            <a:off x="0" y="970991"/>
            <a:ext cx="12192001" cy="58870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C227-3E6F-4078-BB08-2654D0AE0502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427EB-AB73-4860-A1B1-B2B84940B1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C227-3E6F-4078-BB08-2654D0AE0502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427EB-AB73-4860-A1B1-B2B84940B1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" y="0"/>
            <a:ext cx="12191332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162560" y="174611"/>
            <a:ext cx="11866880" cy="650877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284" name="图片 283"/>
          <p:cNvPicPr>
            <a:picLocks noChangeAspect="1"/>
          </p:cNvPicPr>
          <p:nvPr userDrawn="1"/>
        </p:nvPicPr>
        <p:blipFill rotWithShape="1">
          <a:blip r:embed="rId3"/>
          <a:srcRect l="3358" r="9963"/>
          <a:stretch>
            <a:fillRect/>
          </a:stretch>
        </p:blipFill>
        <p:spPr>
          <a:xfrm>
            <a:off x="-1" y="0"/>
            <a:ext cx="12192001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rcRect t="62945"/>
          <a:stretch>
            <a:fillRect/>
          </a:stretch>
        </p:blipFill>
        <p:spPr>
          <a:xfrm rot="10800000">
            <a:off x="9965586" y="5995046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2" y="179921"/>
            <a:ext cx="202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矢量化运算</a:t>
            </a:r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3" name="任意多边形 12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2" y="179921"/>
            <a:ext cx="202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数组广播</a:t>
            </a:r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5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5166360" y="147102"/>
            <a:ext cx="1859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预防措施</a:t>
            </a:r>
          </a:p>
        </p:txBody>
      </p:sp>
      <p:sp>
        <p:nvSpPr>
          <p:cNvPr id="10" name="椭圆 9"/>
          <p:cNvSpPr/>
          <p:nvPr userDrawn="1"/>
        </p:nvSpPr>
        <p:spPr>
          <a:xfrm>
            <a:off x="6265714" y="730057"/>
            <a:ext cx="99469" cy="994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1" name="椭圆 10"/>
          <p:cNvSpPr/>
          <p:nvPr userDrawn="1"/>
        </p:nvSpPr>
        <p:spPr>
          <a:xfrm>
            <a:off x="5983599" y="74921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椭圆 11"/>
          <p:cNvSpPr/>
          <p:nvPr userDrawn="1"/>
        </p:nvSpPr>
        <p:spPr>
          <a:xfrm>
            <a:off x="6133324" y="74921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椭圆 14"/>
          <p:cNvSpPr/>
          <p:nvPr userDrawn="1"/>
        </p:nvSpPr>
        <p:spPr>
          <a:xfrm>
            <a:off x="5816538" y="74739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3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4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2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77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E67A1-5C53-42BD-AB2C-709FEF61F269}" type="datetimeFigureOut">
              <a:rPr lang="zh-CN" altLang="en-US"/>
              <a:t>2024/3/14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363" y="6356746"/>
            <a:ext cx="3861276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74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A80EFF5-4C64-44AF-903C-4654B01C43E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1"/>
            <a:ext cx="5486400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1"/>
            <a:ext cx="5486400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1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6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6C227-3E6F-4078-BB08-2654D0AE0502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2" y="6356746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5" y="6356746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427EB-AB73-4860-A1B1-B2B84940B1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ct val="19000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442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813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90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89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66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837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</p:sldLayoutIdLst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原创设计师QQ69613753    _4"/>
          <p:cNvCxnSpPr/>
          <p:nvPr/>
        </p:nvCxnSpPr>
        <p:spPr>
          <a:xfrm>
            <a:off x="2859618" y="2932373"/>
            <a:ext cx="6903279" cy="0"/>
          </a:xfrm>
          <a:prstGeom prst="line">
            <a:avLst/>
          </a:prstGeom>
          <a:ln w="25400">
            <a:gradFill>
              <a:gsLst>
                <a:gs pos="71000">
                  <a:srgbClr val="B6C6DD"/>
                </a:gs>
                <a:gs pos="0">
                  <a:schemeClr val="bg1">
                    <a:alpha val="0"/>
                  </a:schemeClr>
                </a:gs>
                <a:gs pos="100000">
                  <a:srgbClr val="425C8F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5"/>
          <p:cNvCxnSpPr/>
          <p:nvPr/>
        </p:nvCxnSpPr>
        <p:spPr>
          <a:xfrm rot="16200000" flipH="1" flipV="1">
            <a:off x="3345335" y="1171543"/>
            <a:ext cx="1508105" cy="2013554"/>
          </a:xfrm>
          <a:prstGeom prst="bentConnector4">
            <a:avLst>
              <a:gd name="adj1" fmla="val -38005"/>
              <a:gd name="adj2" fmla="val 112041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9"/>
          <p:cNvSpPr>
            <a:spLocks noChangeArrowheads="1"/>
          </p:cNvSpPr>
          <p:nvPr/>
        </p:nvSpPr>
        <p:spPr bwMode="auto">
          <a:xfrm>
            <a:off x="3229861" y="4085928"/>
            <a:ext cx="62280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4000" spc="3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使用sklearn处理数据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233744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" name="平行四边形 18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2" name="Freeform 64"/>
          <p:cNvSpPr/>
          <p:nvPr/>
        </p:nvSpPr>
        <p:spPr bwMode="auto">
          <a:xfrm rot="5400000">
            <a:off x="2623517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271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76" name="平行四边形 75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8937" y="6383107"/>
            <a:ext cx="3667020" cy="118667"/>
            <a:chOff x="144854" y="6541267"/>
            <a:chExt cx="3667020" cy="118667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144854" y="6541267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1665262" y="1352550"/>
            <a:ext cx="293835" cy="4330700"/>
            <a:chOff x="11665262" y="1352550"/>
            <a:chExt cx="293835" cy="43307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224324" y="1255748"/>
            <a:ext cx="293835" cy="4330700"/>
            <a:chOff x="11665262" y="1352550"/>
            <a:chExt cx="293835" cy="43307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130" name="组合 129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132" name="组合 131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135" name="六边形 134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六边形 135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六边形 136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3" name="六边形 132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  <p:sp>
            <p:nvSpPr>
              <p:cNvPr id="134" name="六边形 133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</p:grpSp>
        <p:sp>
          <p:nvSpPr>
            <p:cNvPr id="131" name="六边形 130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139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0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1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2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3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4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5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6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7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8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0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1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158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2" name="Rectangle 5"/>
          <p:cNvSpPr>
            <a:spLocks noChangeArrowheads="1"/>
          </p:cNvSpPr>
          <p:nvPr/>
        </p:nvSpPr>
        <p:spPr bwMode="auto">
          <a:xfrm>
            <a:off x="8168105" y="672657"/>
            <a:ext cx="3088987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50" i="0" u="none" strike="noStrike" cap="none" normalizeH="0" baseline="0" dirty="0">
                <a:ln>
                  <a:noFill/>
                </a:ln>
                <a:solidFill>
                  <a:srgbClr val="00B4EB"/>
                </a:solidFill>
                <a:effectLst/>
                <a:latin typeface="+mn-lt"/>
                <a:cs typeface="+mn-ea"/>
                <a:sym typeface="+mn-lt"/>
              </a:rPr>
              <a:t>10110110001010111000101110100111000110100</a:t>
            </a:r>
            <a:endParaRPr kumimoji="0" lang="zh-CN" altLang="zh-CN" sz="1200" i="0" u="none" strike="noStrike" cap="none" normalizeH="0" baseline="0" dirty="0">
              <a:ln>
                <a:noFill/>
              </a:ln>
              <a:solidFill>
                <a:srgbClr val="00B4EB"/>
              </a:solidFill>
              <a:effectLst/>
              <a:latin typeface="+mn-lt"/>
              <a:cs typeface="+mn-ea"/>
              <a:sym typeface="+mn-lt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pic>
        <p:nvPicPr>
          <p:cNvPr id="16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1" y="513066"/>
            <a:ext cx="993380" cy="740122"/>
          </a:xfrm>
          <a:prstGeom prst="rect">
            <a:avLst/>
          </a:prstGeom>
        </p:spPr>
      </p:pic>
      <p:pic>
        <p:nvPicPr>
          <p:cNvPr id="291" name="Picture 1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261" y="2522486"/>
            <a:ext cx="3287944" cy="3287944"/>
          </a:xfrm>
          <a:prstGeom prst="rect">
            <a:avLst/>
          </a:prstGeom>
        </p:spPr>
      </p:pic>
      <p:sp>
        <p:nvSpPr>
          <p:cNvPr id="168" name="TextBox 84"/>
          <p:cNvSpPr txBox="1"/>
          <p:nvPr/>
        </p:nvSpPr>
        <p:spPr>
          <a:xfrm>
            <a:off x="3205091" y="1653695"/>
            <a:ext cx="6277619" cy="10156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600" b="1" spc="300" dirty="0">
                <a:solidFill>
                  <a:srgbClr val="FFFFFF"/>
                </a:solidFill>
                <a:cs typeface="+mn-ea"/>
                <a:sym typeface="+mn-lt"/>
              </a:rPr>
              <a:t>大数据分析处理</a:t>
            </a:r>
            <a:endParaRPr lang="zh-CN" altLang="en-US" sz="6000" spc="3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pic>
        <p:nvPicPr>
          <p:cNvPr id="169" name="图片 16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07768" y="51164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文本框 13"/>
          <p:cNvSpPr txBox="1"/>
          <p:nvPr/>
        </p:nvSpPr>
        <p:spPr>
          <a:xfrm>
            <a:off x="3173662" y="3179417"/>
            <a:ext cx="63404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ea typeface="微软雅黑" panose="020B0503020204020204" pitchFamily="34" charset="-122"/>
                <a:sym typeface="+mn-lt"/>
              </a:rPr>
              <a:t> </a:t>
            </a:r>
            <a:r>
              <a:rPr lang="en-US" sz="4000" spc="300" dirty="0" err="1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ea typeface="微软雅黑" panose="020B0503020204020204" pitchFamily="34" charset="-122"/>
                <a:sym typeface="+mn-lt"/>
              </a:rPr>
              <a:t>scikit</a:t>
            </a:r>
            <a:r>
              <a:rPr lang="en-US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ea typeface="微软雅黑" panose="020B0503020204020204" pitchFamily="34" charset="-122"/>
                <a:sym typeface="+mn-lt"/>
              </a:rPr>
              <a:t>-learn</a:t>
            </a:r>
            <a:r>
              <a:rPr lang="zh-CN" altLang="en-US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ea typeface="微软雅黑" panose="020B0503020204020204" pitchFamily="34" charset="-122"/>
                <a:sym typeface="+mn-lt"/>
              </a:rPr>
              <a:t>机器学习</a:t>
            </a:r>
            <a:endParaRPr sz="4000" spc="300" dirty="0">
              <a:gradFill flip="none" rotWithShape="1">
                <a:gsLst>
                  <a:gs pos="60000">
                    <a:srgbClr val="B6C6DD"/>
                  </a:gs>
                  <a:gs pos="23000">
                    <a:schemeClr val="bg1"/>
                  </a:gs>
                  <a:gs pos="100000">
                    <a:srgbClr val="61D6FE"/>
                  </a:gs>
                </a:gsLst>
                <a:lin ang="2700000" scaled="1"/>
                <a:tileRect/>
              </a:gradFill>
              <a:ea typeface="微软雅黑" panose="020B0503020204020204" pitchFamily="34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8" grpId="0"/>
      <p:bldP spid="15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Sklearn基本操作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23492" y="2060848"/>
            <a:ext cx="9145015" cy="2346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1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from sklearn import datasets</a:t>
            </a:r>
          </a:p>
          <a:p>
            <a:pPr lvl="0" algn="just" eaLnBrk="1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from sklearn.model_selection import train_test_split  </a:t>
            </a:r>
          </a:p>
          <a:p>
            <a:pPr lvl="0" algn="just" eaLnBrk="1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boston = datasets.load_boston()</a:t>
            </a:r>
          </a:p>
          <a:p>
            <a:pPr lvl="0" algn="just" eaLnBrk="1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train_X,test_X, train_y, test_y = train_test_split(boston.data, boston.target, test_size = 0.2, random_state = 0)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原创设计师QQ69613753    _4"/>
          <p:cNvCxnSpPr/>
          <p:nvPr/>
        </p:nvCxnSpPr>
        <p:spPr>
          <a:xfrm>
            <a:off x="2258229" y="3807425"/>
            <a:ext cx="7691188" cy="0"/>
          </a:xfrm>
          <a:prstGeom prst="line">
            <a:avLst/>
          </a:prstGeom>
          <a:ln w="25400">
            <a:gradFill>
              <a:gsLst>
                <a:gs pos="54000">
                  <a:srgbClr val="61D6FE"/>
                </a:gs>
                <a:gs pos="0">
                  <a:schemeClr val="bg1">
                    <a:alpha val="0"/>
                  </a:schemeClr>
                </a:gs>
                <a:gs pos="100000">
                  <a:schemeClr val="accent5">
                    <a:lumMod val="20000"/>
                    <a:lumOff val="80000"/>
                    <a:alpha val="7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704751" y="2289364"/>
            <a:ext cx="571127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spc="600" dirty="0">
                <a:gradFill flip="none" rotWithShape="1">
                  <a:gsLst>
                    <a:gs pos="60000">
                      <a:schemeClr val="accent5">
                        <a:lumMod val="20000"/>
                        <a:lumOff val="80000"/>
                      </a:schemeClr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谢谢观看！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233744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" name="平行四边形 18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2" name="Freeform 64"/>
          <p:cNvSpPr/>
          <p:nvPr/>
        </p:nvSpPr>
        <p:spPr bwMode="auto">
          <a:xfrm rot="5400000">
            <a:off x="2623517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271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76" name="平行四边形 75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8937" y="6383107"/>
            <a:ext cx="3667020" cy="118667"/>
            <a:chOff x="144854" y="6541267"/>
            <a:chExt cx="3667020" cy="118667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144854" y="6541267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1665262" y="1352550"/>
            <a:ext cx="293835" cy="4330700"/>
            <a:chOff x="11665262" y="1352550"/>
            <a:chExt cx="293835" cy="43307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224324" y="1255748"/>
            <a:ext cx="293835" cy="4330700"/>
            <a:chOff x="11665262" y="1352550"/>
            <a:chExt cx="293835" cy="43307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130" name="组合 129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132" name="组合 131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135" name="六边形 134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六边形 135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六边形 136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3" name="六边形 132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  <p:sp>
            <p:nvSpPr>
              <p:cNvPr id="134" name="六边形 133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</p:grpSp>
        <p:sp>
          <p:nvSpPr>
            <p:cNvPr id="131" name="六边形 130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139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0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1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2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3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4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5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6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7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8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0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1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158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pic>
        <p:nvPicPr>
          <p:cNvPr id="16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212" y="834240"/>
            <a:ext cx="993380" cy="740122"/>
          </a:xfrm>
          <a:prstGeom prst="rect">
            <a:avLst/>
          </a:prstGeom>
        </p:spPr>
      </p:pic>
      <p:pic>
        <p:nvPicPr>
          <p:cNvPr id="291" name="Picture 1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261" y="2522486"/>
            <a:ext cx="3287944" cy="3287944"/>
          </a:xfrm>
          <a:prstGeom prst="rect">
            <a:avLst/>
          </a:prstGeom>
        </p:spPr>
      </p:pic>
      <p:pic>
        <p:nvPicPr>
          <p:cNvPr id="168" name="图片 16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16" b="22833"/>
          <a:stretch>
            <a:fillRect/>
          </a:stretch>
        </p:blipFill>
        <p:spPr>
          <a:xfrm>
            <a:off x="11288632" y="50272"/>
            <a:ext cx="805852" cy="57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2000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36604" cy="640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0</a:t>
              </a:r>
              <a:r>
                <a:rPr lang="en-US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1</a:t>
              </a:r>
              <a:endParaRPr lang="en-US" sz="8000" b="1" dirty="0">
                <a:solidFill>
                  <a:srgbClr val="01E2BC"/>
                </a:solidFill>
                <a:latin typeface="+mn-lt"/>
                <a:cs typeface="+mn-lt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3869055" y="2640965"/>
            <a:ext cx="74504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7200" b="1" dirty="0">
                <a:latin typeface="+mn-lt"/>
                <a:ea typeface="+mn-ea"/>
                <a:cs typeface="+mn-ea"/>
                <a:sym typeface="+mn-lt"/>
              </a:rPr>
              <a:t>Sklearn介绍</a:t>
            </a:r>
          </a:p>
        </p:txBody>
      </p:sp>
      <p:cxnSp>
        <p:nvCxnSpPr>
          <p:cNvPr id="26" name="Straight Connector 4"/>
          <p:cNvCxnSpPr/>
          <p:nvPr/>
        </p:nvCxnSpPr>
        <p:spPr>
          <a:xfrm>
            <a:off x="3869690" y="4010025"/>
            <a:ext cx="7450455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>
            <a:fillRect/>
          </a:stretch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99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977BBEDD-E03A-4A91-BF95-801D7575ECD3}"/>
              </a:ext>
            </a:extLst>
          </p:cNvPr>
          <p:cNvGrpSpPr/>
          <p:nvPr/>
        </p:nvGrpSpPr>
        <p:grpSpPr>
          <a:xfrm>
            <a:off x="883991" y="1556792"/>
            <a:ext cx="10434884" cy="4111705"/>
            <a:chOff x="883991" y="1450386"/>
            <a:chExt cx="10434884" cy="411170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7A16AA7-FE52-4F0E-960B-F4A8DF9C397A}"/>
                </a:ext>
              </a:extLst>
            </p:cNvPr>
            <p:cNvGrpSpPr/>
            <p:nvPr/>
          </p:nvGrpSpPr>
          <p:grpSpPr>
            <a:xfrm>
              <a:off x="883991" y="1450386"/>
              <a:ext cx="10434884" cy="4111705"/>
              <a:chOff x="0" y="1559242"/>
              <a:chExt cx="11250619" cy="4111705"/>
            </a:xfrm>
          </p:grpSpPr>
          <p:sp>
            <p:nvSpPr>
              <p:cNvPr id="8" name="同侧圆角矩形 13">
                <a:extLst>
                  <a:ext uri="{FF2B5EF4-FFF2-40B4-BE49-F238E27FC236}">
                    <a16:creationId xmlns:a16="http://schemas.microsoft.com/office/drawing/2014/main" id="{4BDD6631-EF5E-41B2-87E6-AE75308F264D}"/>
                  </a:ext>
                </a:extLst>
              </p:cNvPr>
              <p:cNvSpPr/>
              <p:nvPr/>
            </p:nvSpPr>
            <p:spPr>
              <a:xfrm rot="5400000">
                <a:off x="3989732" y="-1872458"/>
                <a:ext cx="3271156" cy="11250619"/>
              </a:xfrm>
              <a:prstGeom prst="round2SameRect">
                <a:avLst>
                  <a:gd name="adj1" fmla="val 4021"/>
                  <a:gd name="adj2" fmla="val 0"/>
                </a:avLst>
              </a:prstGeom>
              <a:solidFill>
                <a:schemeClr val="bg1">
                  <a:alpha val="14000"/>
                </a:schemeClr>
              </a:solidFill>
              <a:ln w="38100">
                <a:noFill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圆角矩形 15">
                <a:extLst>
                  <a:ext uri="{FF2B5EF4-FFF2-40B4-BE49-F238E27FC236}">
                    <a16:creationId xmlns:a16="http://schemas.microsoft.com/office/drawing/2014/main" id="{E29D4ED6-53E4-4FBA-88FE-53D314C3D8ED}"/>
                  </a:ext>
                </a:extLst>
              </p:cNvPr>
              <p:cNvSpPr/>
              <p:nvPr/>
            </p:nvSpPr>
            <p:spPr>
              <a:xfrm>
                <a:off x="259749" y="1559242"/>
                <a:ext cx="1322571" cy="3230985"/>
              </a:xfrm>
              <a:prstGeom prst="roundRect">
                <a:avLst>
                  <a:gd name="adj" fmla="val 5417"/>
                </a:avLst>
              </a:prstGeom>
              <a:solidFill>
                <a:schemeClr val="accent5"/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圆角矩形 18">
                <a:extLst>
                  <a:ext uri="{FF2B5EF4-FFF2-40B4-BE49-F238E27FC236}">
                    <a16:creationId xmlns:a16="http://schemas.microsoft.com/office/drawing/2014/main" id="{4BB4D51F-DDC2-4192-95C8-FC12ABFC40BD}"/>
                  </a:ext>
                </a:extLst>
              </p:cNvPr>
              <p:cNvSpPr/>
              <p:nvPr/>
            </p:nvSpPr>
            <p:spPr>
              <a:xfrm>
                <a:off x="10898777" y="4761992"/>
                <a:ext cx="130630" cy="908955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accent3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iconfont-1177-866257">
              <a:extLst>
                <a:ext uri="{FF2B5EF4-FFF2-40B4-BE49-F238E27FC236}">
                  <a16:creationId xmlns:a16="http://schemas.microsoft.com/office/drawing/2014/main" id="{912E8CA4-FAC3-4D21-AE21-83EC53AE5950}"/>
                </a:ext>
              </a:extLst>
            </p:cNvPr>
            <p:cNvSpPr/>
            <p:nvPr/>
          </p:nvSpPr>
          <p:spPr>
            <a:xfrm>
              <a:off x="1415480" y="3717032"/>
              <a:ext cx="609685" cy="609685"/>
            </a:xfrm>
            <a:custGeom>
              <a:avLst/>
              <a:gdLst>
                <a:gd name="T0" fmla="*/ 11636 w 12800"/>
                <a:gd name="T1" fmla="*/ 10473 h 12800"/>
                <a:gd name="T2" fmla="*/ 12800 w 12800"/>
                <a:gd name="T3" fmla="*/ 9309 h 12800"/>
                <a:gd name="T4" fmla="*/ 12800 w 12800"/>
                <a:gd name="T5" fmla="*/ 1164 h 12800"/>
                <a:gd name="T6" fmla="*/ 11636 w 12800"/>
                <a:gd name="T7" fmla="*/ 0 h 12800"/>
                <a:gd name="T8" fmla="*/ 1164 w 12800"/>
                <a:gd name="T9" fmla="*/ 0 h 12800"/>
                <a:gd name="T10" fmla="*/ 0 w 12800"/>
                <a:gd name="T11" fmla="*/ 1164 h 12800"/>
                <a:gd name="T12" fmla="*/ 0 w 12800"/>
                <a:gd name="T13" fmla="*/ 9309 h 12800"/>
                <a:gd name="T14" fmla="*/ 1164 w 12800"/>
                <a:gd name="T15" fmla="*/ 10473 h 12800"/>
                <a:gd name="T16" fmla="*/ 4538 w 12800"/>
                <a:gd name="T17" fmla="*/ 10473 h 12800"/>
                <a:gd name="T18" fmla="*/ 4538 w 12800"/>
                <a:gd name="T19" fmla="*/ 11636 h 12800"/>
                <a:gd name="T20" fmla="*/ 3491 w 12800"/>
                <a:gd name="T21" fmla="*/ 12800 h 12800"/>
                <a:gd name="T22" fmla="*/ 9309 w 12800"/>
                <a:gd name="T23" fmla="*/ 12800 h 12800"/>
                <a:gd name="T24" fmla="*/ 8029 w 12800"/>
                <a:gd name="T25" fmla="*/ 11636 h 12800"/>
                <a:gd name="T26" fmla="*/ 8029 w 12800"/>
                <a:gd name="T27" fmla="*/ 10473 h 12800"/>
                <a:gd name="T28" fmla="*/ 11636 w 12800"/>
                <a:gd name="T29" fmla="*/ 10473 h 12800"/>
                <a:gd name="T30" fmla="*/ 582 w 12800"/>
                <a:gd name="T31" fmla="*/ 1187 h 12800"/>
                <a:gd name="T32" fmla="*/ 1164 w 12800"/>
                <a:gd name="T33" fmla="*/ 582 h 12800"/>
                <a:gd name="T34" fmla="*/ 11636 w 12800"/>
                <a:gd name="T35" fmla="*/ 582 h 12800"/>
                <a:gd name="T36" fmla="*/ 12218 w 12800"/>
                <a:gd name="T37" fmla="*/ 1187 h 12800"/>
                <a:gd name="T38" fmla="*/ 12218 w 12800"/>
                <a:gd name="T39" fmla="*/ 7564 h 12800"/>
                <a:gd name="T40" fmla="*/ 582 w 12800"/>
                <a:gd name="T41" fmla="*/ 7564 h 12800"/>
                <a:gd name="T42" fmla="*/ 582 w 12800"/>
                <a:gd name="T43" fmla="*/ 1187 h 12800"/>
                <a:gd name="T44" fmla="*/ 4767 w 12800"/>
                <a:gd name="T45" fmla="*/ 12154 h 12800"/>
                <a:gd name="T46" fmla="*/ 5116 w 12800"/>
                <a:gd name="T47" fmla="*/ 11636 h 12800"/>
                <a:gd name="T48" fmla="*/ 5116 w 12800"/>
                <a:gd name="T49" fmla="*/ 10473 h 12800"/>
                <a:gd name="T50" fmla="*/ 7447 w 12800"/>
                <a:gd name="T51" fmla="*/ 10473 h 12800"/>
                <a:gd name="T52" fmla="*/ 7447 w 12800"/>
                <a:gd name="T53" fmla="*/ 11636 h 12800"/>
                <a:gd name="T54" fmla="*/ 7928 w 12800"/>
                <a:gd name="T55" fmla="*/ 12154 h 12800"/>
                <a:gd name="T56" fmla="*/ 4767 w 12800"/>
                <a:gd name="T57" fmla="*/ 12154 h 12800"/>
                <a:gd name="T58" fmla="*/ 1164 w 12800"/>
                <a:gd name="T59" fmla="*/ 9891 h 12800"/>
                <a:gd name="T60" fmla="*/ 582 w 12800"/>
                <a:gd name="T61" fmla="*/ 9286 h 12800"/>
                <a:gd name="T62" fmla="*/ 582 w 12800"/>
                <a:gd name="T63" fmla="*/ 8145 h 12800"/>
                <a:gd name="T64" fmla="*/ 12218 w 12800"/>
                <a:gd name="T65" fmla="*/ 8145 h 12800"/>
                <a:gd name="T66" fmla="*/ 12218 w 12800"/>
                <a:gd name="T67" fmla="*/ 9286 h 12800"/>
                <a:gd name="T68" fmla="*/ 11636 w 12800"/>
                <a:gd name="T69" fmla="*/ 9891 h 12800"/>
                <a:gd name="T70" fmla="*/ 1164 w 12800"/>
                <a:gd name="T71" fmla="*/ 9891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00" h="12800">
                  <a:moveTo>
                    <a:pt x="11636" y="10473"/>
                  </a:moveTo>
                  <a:cubicBezTo>
                    <a:pt x="11636" y="10473"/>
                    <a:pt x="12800" y="10473"/>
                    <a:pt x="12800" y="9309"/>
                  </a:cubicBezTo>
                  <a:lnTo>
                    <a:pt x="12800" y="1164"/>
                  </a:lnTo>
                  <a:cubicBezTo>
                    <a:pt x="12800" y="0"/>
                    <a:pt x="11636" y="0"/>
                    <a:pt x="11636" y="0"/>
                  </a:cubicBezTo>
                  <a:lnTo>
                    <a:pt x="1164" y="0"/>
                  </a:lnTo>
                  <a:cubicBezTo>
                    <a:pt x="1164" y="0"/>
                    <a:pt x="0" y="0"/>
                    <a:pt x="0" y="1164"/>
                  </a:cubicBezTo>
                  <a:lnTo>
                    <a:pt x="0" y="9309"/>
                  </a:lnTo>
                  <a:cubicBezTo>
                    <a:pt x="0" y="10473"/>
                    <a:pt x="1164" y="10473"/>
                    <a:pt x="1164" y="10473"/>
                  </a:cubicBezTo>
                  <a:lnTo>
                    <a:pt x="4538" y="10473"/>
                  </a:lnTo>
                  <a:lnTo>
                    <a:pt x="4538" y="11636"/>
                  </a:lnTo>
                  <a:lnTo>
                    <a:pt x="3491" y="12800"/>
                  </a:lnTo>
                  <a:lnTo>
                    <a:pt x="9309" y="12800"/>
                  </a:lnTo>
                  <a:lnTo>
                    <a:pt x="8029" y="11636"/>
                  </a:lnTo>
                  <a:lnTo>
                    <a:pt x="8029" y="10473"/>
                  </a:lnTo>
                  <a:lnTo>
                    <a:pt x="11636" y="10473"/>
                  </a:lnTo>
                  <a:close/>
                  <a:moveTo>
                    <a:pt x="582" y="1187"/>
                  </a:moveTo>
                  <a:cubicBezTo>
                    <a:pt x="582" y="582"/>
                    <a:pt x="1164" y="582"/>
                    <a:pt x="1164" y="582"/>
                  </a:cubicBezTo>
                  <a:lnTo>
                    <a:pt x="11636" y="582"/>
                  </a:lnTo>
                  <a:cubicBezTo>
                    <a:pt x="11636" y="582"/>
                    <a:pt x="12218" y="582"/>
                    <a:pt x="12218" y="1187"/>
                  </a:cubicBezTo>
                  <a:lnTo>
                    <a:pt x="12218" y="7564"/>
                  </a:lnTo>
                  <a:lnTo>
                    <a:pt x="582" y="7564"/>
                  </a:lnTo>
                  <a:lnTo>
                    <a:pt x="582" y="1187"/>
                  </a:lnTo>
                  <a:close/>
                  <a:moveTo>
                    <a:pt x="4767" y="12154"/>
                  </a:moveTo>
                  <a:lnTo>
                    <a:pt x="5116" y="11636"/>
                  </a:lnTo>
                  <a:lnTo>
                    <a:pt x="5116" y="10473"/>
                  </a:lnTo>
                  <a:lnTo>
                    <a:pt x="7447" y="10473"/>
                  </a:lnTo>
                  <a:lnTo>
                    <a:pt x="7447" y="11636"/>
                  </a:lnTo>
                  <a:lnTo>
                    <a:pt x="7928" y="12154"/>
                  </a:lnTo>
                  <a:lnTo>
                    <a:pt x="4767" y="12154"/>
                  </a:lnTo>
                  <a:close/>
                  <a:moveTo>
                    <a:pt x="1164" y="9891"/>
                  </a:moveTo>
                  <a:cubicBezTo>
                    <a:pt x="1164" y="9891"/>
                    <a:pt x="582" y="9891"/>
                    <a:pt x="582" y="9286"/>
                  </a:cubicBezTo>
                  <a:lnTo>
                    <a:pt x="582" y="8145"/>
                  </a:lnTo>
                  <a:lnTo>
                    <a:pt x="12218" y="8145"/>
                  </a:lnTo>
                  <a:lnTo>
                    <a:pt x="12218" y="9286"/>
                  </a:lnTo>
                  <a:cubicBezTo>
                    <a:pt x="12218" y="9891"/>
                    <a:pt x="11636" y="9891"/>
                    <a:pt x="11636" y="9891"/>
                  </a:cubicBezTo>
                  <a:lnTo>
                    <a:pt x="1164" y="989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Sklearn介绍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567608" y="2780928"/>
            <a:ext cx="8324919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Scikit-learn(sklearn)是机器学习中常用的第三方模块，对常用的机器学习方法进行了封装，包括回归(Regression)、降维(Dimensionality Reduction)、分类(Classfication)、聚类(Clustering)等方法。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Sklearn介绍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C6C8F29-FE93-4566-ABD8-0C65464E82A2}"/>
              </a:ext>
            </a:extLst>
          </p:cNvPr>
          <p:cNvGrpSpPr/>
          <p:nvPr/>
        </p:nvGrpSpPr>
        <p:grpSpPr>
          <a:xfrm>
            <a:off x="838200" y="1124744"/>
            <a:ext cx="10480674" cy="613772"/>
            <a:chOff x="858270" y="1124744"/>
            <a:chExt cx="10215210" cy="613772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F1D94EF-8343-4376-A784-08FDA9CC6AB7}"/>
                </a:ext>
              </a:extLst>
            </p:cNvPr>
            <p:cNvGrpSpPr/>
            <p:nvPr/>
          </p:nvGrpSpPr>
          <p:grpSpPr>
            <a:xfrm>
              <a:off x="858270" y="1196752"/>
              <a:ext cx="10215210" cy="541764"/>
              <a:chOff x="858270" y="1196752"/>
              <a:chExt cx="10215210" cy="541764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DAF9367-49B7-4218-9672-63C6C10F758B}"/>
                  </a:ext>
                </a:extLst>
              </p:cNvPr>
              <p:cNvSpPr/>
              <p:nvPr/>
            </p:nvSpPr>
            <p:spPr>
              <a:xfrm>
                <a:off x="858270" y="1378476"/>
                <a:ext cx="360040" cy="3600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3B48AEF-AF4B-487A-8CB0-5496F3EFB993}"/>
                  </a:ext>
                </a:extLst>
              </p:cNvPr>
              <p:cNvSpPr/>
              <p:nvPr/>
            </p:nvSpPr>
            <p:spPr>
              <a:xfrm>
                <a:off x="905907" y="1196752"/>
                <a:ext cx="504056" cy="5040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iconfont-11841-5650496">
                <a:extLst>
                  <a:ext uri="{FF2B5EF4-FFF2-40B4-BE49-F238E27FC236}">
                    <a16:creationId xmlns:a16="http://schemas.microsoft.com/office/drawing/2014/main" id="{76788D09-0DD7-4480-97A2-A707EB70A905}"/>
                  </a:ext>
                </a:extLst>
              </p:cNvPr>
              <p:cNvSpPr/>
              <p:nvPr/>
            </p:nvSpPr>
            <p:spPr>
              <a:xfrm>
                <a:off x="1002286" y="1321914"/>
                <a:ext cx="288032" cy="251668"/>
              </a:xfrm>
              <a:custGeom>
                <a:avLst/>
                <a:gdLst>
                  <a:gd name="connsiteX0" fmla="*/ 223413 w 446302"/>
                  <a:gd name="connsiteY0" fmla="*/ 289001 h 389956"/>
                  <a:gd name="connsiteX1" fmla="*/ 168842 w 446302"/>
                  <a:gd name="connsiteY1" fmla="*/ 360098 h 389956"/>
                  <a:gd name="connsiteX2" fmla="*/ 277413 w 446302"/>
                  <a:gd name="connsiteY2" fmla="*/ 360098 h 389956"/>
                  <a:gd name="connsiteX3" fmla="*/ 223413 w 446302"/>
                  <a:gd name="connsiteY3" fmla="*/ 249619 h 389956"/>
                  <a:gd name="connsiteX4" fmla="*/ 235508 w 446302"/>
                  <a:gd name="connsiteY4" fmla="*/ 255333 h 389956"/>
                  <a:gd name="connsiteX5" fmla="*/ 319317 w 446302"/>
                  <a:gd name="connsiteY5" fmla="*/ 365813 h 389956"/>
                  <a:gd name="connsiteX6" fmla="*/ 320555 w 446302"/>
                  <a:gd name="connsiteY6" fmla="*/ 381051 h 389956"/>
                  <a:gd name="connsiteX7" fmla="*/ 307222 w 446302"/>
                  <a:gd name="connsiteY7" fmla="*/ 389956 h 389956"/>
                  <a:gd name="connsiteX8" fmla="*/ 138985 w 446302"/>
                  <a:gd name="connsiteY8" fmla="*/ 389956 h 389956"/>
                  <a:gd name="connsiteX9" fmla="*/ 125652 w 446302"/>
                  <a:gd name="connsiteY9" fmla="*/ 381670 h 389956"/>
                  <a:gd name="connsiteX10" fmla="*/ 126938 w 446302"/>
                  <a:gd name="connsiteY10" fmla="*/ 366432 h 389956"/>
                  <a:gd name="connsiteX11" fmla="*/ 211366 w 446302"/>
                  <a:gd name="connsiteY11" fmla="*/ 255333 h 389956"/>
                  <a:gd name="connsiteX12" fmla="*/ 223413 w 446302"/>
                  <a:gd name="connsiteY12" fmla="*/ 249619 h 389956"/>
                  <a:gd name="connsiteX13" fmla="*/ 252059 w 446302"/>
                  <a:gd name="connsiteY13" fmla="*/ 149870 h 389956"/>
                  <a:gd name="connsiteX14" fmla="*/ 330079 w 446302"/>
                  <a:gd name="connsiteY14" fmla="*/ 170175 h 389956"/>
                  <a:gd name="connsiteX15" fmla="*/ 333269 w 446302"/>
                  <a:gd name="connsiteY15" fmla="*/ 181585 h 389956"/>
                  <a:gd name="connsiteX16" fmla="*/ 321841 w 446302"/>
                  <a:gd name="connsiteY16" fmla="*/ 184770 h 389956"/>
                  <a:gd name="connsiteX17" fmla="*/ 222175 w 446302"/>
                  <a:gd name="connsiteY17" fmla="*/ 174644 h 389956"/>
                  <a:gd name="connsiteX18" fmla="*/ 173890 w 446302"/>
                  <a:gd name="connsiteY18" fmla="*/ 185389 h 389956"/>
                  <a:gd name="connsiteX19" fmla="*/ 117414 w 446302"/>
                  <a:gd name="connsiteY19" fmla="*/ 173360 h 389956"/>
                  <a:gd name="connsiteX20" fmla="*/ 113605 w 446302"/>
                  <a:gd name="connsiteY20" fmla="*/ 161950 h 389956"/>
                  <a:gd name="connsiteX21" fmla="*/ 125033 w 446302"/>
                  <a:gd name="connsiteY21" fmla="*/ 158147 h 389956"/>
                  <a:gd name="connsiteX22" fmla="*/ 213889 w 446302"/>
                  <a:gd name="connsiteY22" fmla="*/ 159430 h 389956"/>
                  <a:gd name="connsiteX23" fmla="*/ 252059 w 446302"/>
                  <a:gd name="connsiteY23" fmla="*/ 149870 h 389956"/>
                  <a:gd name="connsiteX24" fmla="*/ 252059 w 446302"/>
                  <a:gd name="connsiteY24" fmla="*/ 110522 h 389956"/>
                  <a:gd name="connsiteX25" fmla="*/ 330079 w 446302"/>
                  <a:gd name="connsiteY25" fmla="*/ 130900 h 389956"/>
                  <a:gd name="connsiteX26" fmla="*/ 333269 w 446302"/>
                  <a:gd name="connsiteY26" fmla="*/ 142329 h 389956"/>
                  <a:gd name="connsiteX27" fmla="*/ 321841 w 446302"/>
                  <a:gd name="connsiteY27" fmla="*/ 145472 h 389956"/>
                  <a:gd name="connsiteX28" fmla="*/ 222175 w 446302"/>
                  <a:gd name="connsiteY28" fmla="*/ 135329 h 389956"/>
                  <a:gd name="connsiteX29" fmla="*/ 173890 w 446302"/>
                  <a:gd name="connsiteY29" fmla="*/ 146139 h 389956"/>
                  <a:gd name="connsiteX30" fmla="*/ 117414 w 446302"/>
                  <a:gd name="connsiteY30" fmla="*/ 134043 h 389956"/>
                  <a:gd name="connsiteX31" fmla="*/ 113605 w 446302"/>
                  <a:gd name="connsiteY31" fmla="*/ 122614 h 389956"/>
                  <a:gd name="connsiteX32" fmla="*/ 125033 w 446302"/>
                  <a:gd name="connsiteY32" fmla="*/ 118804 h 389956"/>
                  <a:gd name="connsiteX33" fmla="*/ 213889 w 446302"/>
                  <a:gd name="connsiteY33" fmla="*/ 120090 h 389956"/>
                  <a:gd name="connsiteX34" fmla="*/ 252059 w 446302"/>
                  <a:gd name="connsiteY34" fmla="*/ 110522 h 389956"/>
                  <a:gd name="connsiteX35" fmla="*/ 14618 w 446302"/>
                  <a:gd name="connsiteY35" fmla="*/ 0 h 389956"/>
                  <a:gd name="connsiteX36" fmla="*/ 431732 w 446302"/>
                  <a:gd name="connsiteY36" fmla="*/ 0 h 389956"/>
                  <a:gd name="connsiteX37" fmla="*/ 446302 w 446302"/>
                  <a:gd name="connsiteY37" fmla="*/ 14624 h 389956"/>
                  <a:gd name="connsiteX38" fmla="*/ 446302 w 446302"/>
                  <a:gd name="connsiteY38" fmla="*/ 288333 h 389956"/>
                  <a:gd name="connsiteX39" fmla="*/ 431732 w 446302"/>
                  <a:gd name="connsiteY39" fmla="*/ 302957 h 389956"/>
                  <a:gd name="connsiteX40" fmla="*/ 342833 w 446302"/>
                  <a:gd name="connsiteY40" fmla="*/ 302957 h 389956"/>
                  <a:gd name="connsiteX41" fmla="*/ 328215 w 446302"/>
                  <a:gd name="connsiteY41" fmla="*/ 288333 h 389956"/>
                  <a:gd name="connsiteX42" fmla="*/ 342833 w 446302"/>
                  <a:gd name="connsiteY42" fmla="*/ 273757 h 389956"/>
                  <a:gd name="connsiteX43" fmla="*/ 417114 w 446302"/>
                  <a:gd name="connsiteY43" fmla="*/ 273757 h 389956"/>
                  <a:gd name="connsiteX44" fmla="*/ 417114 w 446302"/>
                  <a:gd name="connsiteY44" fmla="*/ 29200 h 389956"/>
                  <a:gd name="connsiteX45" fmla="*/ 29855 w 446302"/>
                  <a:gd name="connsiteY45" fmla="*/ 29200 h 389956"/>
                  <a:gd name="connsiteX46" fmla="*/ 29855 w 446302"/>
                  <a:gd name="connsiteY46" fmla="*/ 273090 h 389956"/>
                  <a:gd name="connsiteX47" fmla="*/ 111754 w 446302"/>
                  <a:gd name="connsiteY47" fmla="*/ 273090 h 389956"/>
                  <a:gd name="connsiteX48" fmla="*/ 126324 w 446302"/>
                  <a:gd name="connsiteY48" fmla="*/ 287714 h 389956"/>
                  <a:gd name="connsiteX49" fmla="*/ 111754 w 446302"/>
                  <a:gd name="connsiteY49" fmla="*/ 302338 h 389956"/>
                  <a:gd name="connsiteX50" fmla="*/ 14618 w 446302"/>
                  <a:gd name="connsiteY50" fmla="*/ 302338 h 389956"/>
                  <a:gd name="connsiteX51" fmla="*/ 0 w 446302"/>
                  <a:gd name="connsiteY51" fmla="*/ 287714 h 389956"/>
                  <a:gd name="connsiteX52" fmla="*/ 0 w 446302"/>
                  <a:gd name="connsiteY52" fmla="*/ 14624 h 389956"/>
                  <a:gd name="connsiteX53" fmla="*/ 14618 w 446302"/>
                  <a:gd name="connsiteY53" fmla="*/ 0 h 389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46302" h="389956">
                    <a:moveTo>
                      <a:pt x="223413" y="289001"/>
                    </a:moveTo>
                    <a:lnTo>
                      <a:pt x="168842" y="360098"/>
                    </a:lnTo>
                    <a:lnTo>
                      <a:pt x="277413" y="360098"/>
                    </a:lnTo>
                    <a:close/>
                    <a:moveTo>
                      <a:pt x="223413" y="249619"/>
                    </a:moveTo>
                    <a:cubicBezTo>
                      <a:pt x="228508" y="249619"/>
                      <a:pt x="232318" y="251523"/>
                      <a:pt x="235508" y="255333"/>
                    </a:cubicBezTo>
                    <a:lnTo>
                      <a:pt x="319317" y="365813"/>
                    </a:lnTo>
                    <a:cubicBezTo>
                      <a:pt x="322460" y="370241"/>
                      <a:pt x="323126" y="376622"/>
                      <a:pt x="320555" y="381051"/>
                    </a:cubicBezTo>
                    <a:cubicBezTo>
                      <a:pt x="317412" y="386766"/>
                      <a:pt x="312317" y="389956"/>
                      <a:pt x="307222" y="389956"/>
                    </a:cubicBezTo>
                    <a:lnTo>
                      <a:pt x="138985" y="389956"/>
                    </a:lnTo>
                    <a:cubicBezTo>
                      <a:pt x="133271" y="389956"/>
                      <a:pt x="128176" y="386766"/>
                      <a:pt x="125652" y="381670"/>
                    </a:cubicBezTo>
                    <a:cubicBezTo>
                      <a:pt x="123128" y="376622"/>
                      <a:pt x="123747" y="370908"/>
                      <a:pt x="126938" y="366432"/>
                    </a:cubicBezTo>
                    <a:lnTo>
                      <a:pt x="211366" y="255333"/>
                    </a:lnTo>
                    <a:cubicBezTo>
                      <a:pt x="213889" y="251523"/>
                      <a:pt x="218366" y="249619"/>
                      <a:pt x="223413" y="249619"/>
                    </a:cubicBezTo>
                    <a:close/>
                    <a:moveTo>
                      <a:pt x="252059" y="149870"/>
                    </a:moveTo>
                    <a:cubicBezTo>
                      <a:pt x="290937" y="148790"/>
                      <a:pt x="328186" y="168749"/>
                      <a:pt x="330079" y="170175"/>
                    </a:cubicBezTo>
                    <a:cubicBezTo>
                      <a:pt x="333888" y="172742"/>
                      <a:pt x="335793" y="177782"/>
                      <a:pt x="333269" y="181585"/>
                    </a:cubicBezTo>
                    <a:cubicBezTo>
                      <a:pt x="330745" y="185389"/>
                      <a:pt x="325650" y="187290"/>
                      <a:pt x="321841" y="184770"/>
                    </a:cubicBezTo>
                    <a:cubicBezTo>
                      <a:pt x="321222" y="184152"/>
                      <a:pt x="262175" y="153059"/>
                      <a:pt x="222175" y="174644"/>
                    </a:cubicBezTo>
                    <a:cubicBezTo>
                      <a:pt x="205651" y="182251"/>
                      <a:pt x="189128" y="185389"/>
                      <a:pt x="173890" y="185389"/>
                    </a:cubicBezTo>
                    <a:cubicBezTo>
                      <a:pt x="143414" y="185389"/>
                      <a:pt x="119319" y="173978"/>
                      <a:pt x="117414" y="173360"/>
                    </a:cubicBezTo>
                    <a:cubicBezTo>
                      <a:pt x="112938" y="171458"/>
                      <a:pt x="111700" y="166371"/>
                      <a:pt x="113605" y="161950"/>
                    </a:cubicBezTo>
                    <a:cubicBezTo>
                      <a:pt x="115509" y="157528"/>
                      <a:pt x="120557" y="156245"/>
                      <a:pt x="125033" y="158147"/>
                    </a:cubicBezTo>
                    <a:cubicBezTo>
                      <a:pt x="125652" y="158765"/>
                      <a:pt x="173890" y="180967"/>
                      <a:pt x="213889" y="159430"/>
                    </a:cubicBezTo>
                    <a:cubicBezTo>
                      <a:pt x="225961" y="152929"/>
                      <a:pt x="239100" y="150231"/>
                      <a:pt x="252059" y="149870"/>
                    </a:cubicBezTo>
                    <a:close/>
                    <a:moveTo>
                      <a:pt x="252059" y="110522"/>
                    </a:moveTo>
                    <a:cubicBezTo>
                      <a:pt x="290937" y="109453"/>
                      <a:pt x="328186" y="129472"/>
                      <a:pt x="330079" y="130900"/>
                    </a:cubicBezTo>
                    <a:cubicBezTo>
                      <a:pt x="333888" y="133424"/>
                      <a:pt x="335793" y="138520"/>
                      <a:pt x="333269" y="142329"/>
                    </a:cubicBezTo>
                    <a:cubicBezTo>
                      <a:pt x="330745" y="146139"/>
                      <a:pt x="325650" y="148044"/>
                      <a:pt x="321841" y="145472"/>
                    </a:cubicBezTo>
                    <a:cubicBezTo>
                      <a:pt x="321222" y="144853"/>
                      <a:pt x="262175" y="113757"/>
                      <a:pt x="222175" y="135329"/>
                    </a:cubicBezTo>
                    <a:cubicBezTo>
                      <a:pt x="205651" y="143568"/>
                      <a:pt x="189128" y="146139"/>
                      <a:pt x="173890" y="146139"/>
                    </a:cubicBezTo>
                    <a:cubicBezTo>
                      <a:pt x="143414" y="146139"/>
                      <a:pt x="119319" y="134710"/>
                      <a:pt x="117414" y="134043"/>
                    </a:cubicBezTo>
                    <a:cubicBezTo>
                      <a:pt x="112938" y="132138"/>
                      <a:pt x="111700" y="127090"/>
                      <a:pt x="113605" y="122614"/>
                    </a:cubicBezTo>
                    <a:cubicBezTo>
                      <a:pt x="115509" y="118185"/>
                      <a:pt x="120557" y="116900"/>
                      <a:pt x="125033" y="118804"/>
                    </a:cubicBezTo>
                    <a:cubicBezTo>
                      <a:pt x="125652" y="119471"/>
                      <a:pt x="173890" y="141663"/>
                      <a:pt x="213889" y="120090"/>
                    </a:cubicBezTo>
                    <a:cubicBezTo>
                      <a:pt x="225961" y="113578"/>
                      <a:pt x="239100" y="110879"/>
                      <a:pt x="252059" y="110522"/>
                    </a:cubicBezTo>
                    <a:close/>
                    <a:moveTo>
                      <a:pt x="14618" y="0"/>
                    </a:moveTo>
                    <a:lnTo>
                      <a:pt x="431732" y="0"/>
                    </a:lnTo>
                    <a:cubicBezTo>
                      <a:pt x="439969" y="0"/>
                      <a:pt x="446302" y="6335"/>
                      <a:pt x="446302" y="14624"/>
                    </a:cubicBezTo>
                    <a:lnTo>
                      <a:pt x="446302" y="288333"/>
                    </a:lnTo>
                    <a:cubicBezTo>
                      <a:pt x="446302" y="296622"/>
                      <a:pt x="439350" y="302957"/>
                      <a:pt x="431732" y="302957"/>
                    </a:cubicBezTo>
                    <a:lnTo>
                      <a:pt x="342833" y="302957"/>
                    </a:lnTo>
                    <a:cubicBezTo>
                      <a:pt x="334596" y="302957"/>
                      <a:pt x="328215" y="296622"/>
                      <a:pt x="328215" y="288333"/>
                    </a:cubicBezTo>
                    <a:cubicBezTo>
                      <a:pt x="328215" y="280093"/>
                      <a:pt x="334596" y="273757"/>
                      <a:pt x="342833" y="273757"/>
                    </a:cubicBezTo>
                    <a:lnTo>
                      <a:pt x="417114" y="273757"/>
                    </a:lnTo>
                    <a:lnTo>
                      <a:pt x="417114" y="29200"/>
                    </a:lnTo>
                    <a:lnTo>
                      <a:pt x="29855" y="29200"/>
                    </a:lnTo>
                    <a:lnTo>
                      <a:pt x="29855" y="273090"/>
                    </a:lnTo>
                    <a:lnTo>
                      <a:pt x="111754" y="273090"/>
                    </a:lnTo>
                    <a:cubicBezTo>
                      <a:pt x="119992" y="273090"/>
                      <a:pt x="126324" y="279473"/>
                      <a:pt x="126324" y="287714"/>
                    </a:cubicBezTo>
                    <a:cubicBezTo>
                      <a:pt x="126324" y="295955"/>
                      <a:pt x="119992" y="302338"/>
                      <a:pt x="111754" y="302338"/>
                    </a:cubicBezTo>
                    <a:lnTo>
                      <a:pt x="14618" y="302338"/>
                    </a:lnTo>
                    <a:cubicBezTo>
                      <a:pt x="6333" y="302338"/>
                      <a:pt x="0" y="295955"/>
                      <a:pt x="0" y="287714"/>
                    </a:cubicBezTo>
                    <a:lnTo>
                      <a:pt x="0" y="14624"/>
                    </a:lnTo>
                    <a:cubicBezTo>
                      <a:pt x="0" y="6335"/>
                      <a:pt x="6333" y="0"/>
                      <a:pt x="146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93C4F99-2A28-445E-BACD-1E43F4A6C73A}"/>
                  </a:ext>
                </a:extLst>
              </p:cNvPr>
              <p:cNvSpPr/>
              <p:nvPr/>
            </p:nvSpPr>
            <p:spPr>
              <a:xfrm>
                <a:off x="1415479" y="1196752"/>
                <a:ext cx="9658001" cy="504056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  <a:alpha val="4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4494E4A-BAFA-4FC4-91E6-95BE146F2C94}"/>
                </a:ext>
              </a:extLst>
            </p:cNvPr>
            <p:cNvSpPr txBox="1"/>
            <p:nvPr/>
          </p:nvSpPr>
          <p:spPr>
            <a:xfrm>
              <a:off x="1568674" y="1124744"/>
              <a:ext cx="8245166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1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32089"/>
                </a:buClr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Sklearn</a:t>
              </a: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具有以下特点：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3E6B1A1-3C82-4E73-9D38-0241956A2FE8}"/>
              </a:ext>
            </a:extLst>
          </p:cNvPr>
          <p:cNvGrpSpPr/>
          <p:nvPr/>
        </p:nvGrpSpPr>
        <p:grpSpPr>
          <a:xfrm>
            <a:off x="864119" y="2216831"/>
            <a:ext cx="3134802" cy="4109357"/>
            <a:chOff x="889000" y="2024743"/>
            <a:chExt cx="3134802" cy="4109357"/>
          </a:xfrm>
        </p:grpSpPr>
        <p:grpSp>
          <p:nvGrpSpPr>
            <p:cNvPr id="13" name="iṡļîde">
              <a:extLst>
                <a:ext uri="{FF2B5EF4-FFF2-40B4-BE49-F238E27FC236}">
                  <a16:creationId xmlns:a16="http://schemas.microsoft.com/office/drawing/2014/main" id="{08DB892F-A26C-4DE7-9916-628435ACED6E}"/>
                </a:ext>
              </a:extLst>
            </p:cNvPr>
            <p:cNvGrpSpPr/>
            <p:nvPr/>
          </p:nvGrpSpPr>
          <p:grpSpPr>
            <a:xfrm>
              <a:off x="889000" y="2024743"/>
              <a:ext cx="3134802" cy="4109357"/>
              <a:chOff x="1532809" y="2024743"/>
              <a:chExt cx="2563330" cy="4109357"/>
            </a:xfrm>
          </p:grpSpPr>
          <p:sp>
            <p:nvSpPr>
              <p:cNvPr id="15" name="îṧḻîḋé">
                <a:extLst>
                  <a:ext uri="{FF2B5EF4-FFF2-40B4-BE49-F238E27FC236}">
                    <a16:creationId xmlns:a16="http://schemas.microsoft.com/office/drawing/2014/main" id="{6F89354B-4306-4B18-867D-355D9BC5453A}"/>
                  </a:ext>
                </a:extLst>
              </p:cNvPr>
              <p:cNvSpPr/>
              <p:nvPr/>
            </p:nvSpPr>
            <p:spPr>
              <a:xfrm>
                <a:off x="1532809" y="2024743"/>
                <a:ext cx="2563330" cy="4109357"/>
              </a:xfrm>
              <a:prstGeom prst="rect">
                <a:avLst/>
              </a:prstGeom>
              <a:solidFill>
                <a:schemeClr val="bg1">
                  <a:alpha val="9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en-GB" sz="20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îŝļïḋé">
                <a:extLst>
                  <a:ext uri="{FF2B5EF4-FFF2-40B4-BE49-F238E27FC236}">
                    <a16:creationId xmlns:a16="http://schemas.microsoft.com/office/drawing/2014/main" id="{1BB02AEC-16A8-4348-B0FF-084210456C87}"/>
                  </a:ext>
                </a:extLst>
              </p:cNvPr>
              <p:cNvSpPr txBox="1"/>
              <p:nvPr/>
            </p:nvSpPr>
            <p:spPr>
              <a:xfrm>
                <a:off x="1801228" y="2248678"/>
                <a:ext cx="57569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00B0F0"/>
                    </a:solidFill>
                  </a:rPr>
                  <a:t>01</a:t>
                </a:r>
                <a:endParaRPr lang="en-GB" sz="4000" b="1" dirty="0">
                  <a:solidFill>
                    <a:srgbClr val="00B0F0"/>
                  </a:solidFill>
                </a:endParaRPr>
              </a:p>
            </p:txBody>
          </p:sp>
          <p:cxnSp>
            <p:nvCxnSpPr>
              <p:cNvPr id="17" name="íṣļíḑe">
                <a:extLst>
                  <a:ext uri="{FF2B5EF4-FFF2-40B4-BE49-F238E27FC236}">
                    <a16:creationId xmlns:a16="http://schemas.microsoft.com/office/drawing/2014/main" id="{6D66E55F-6617-4378-85A7-285AEE81B8C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089075" y="2831427"/>
                <a:ext cx="0" cy="469561"/>
              </a:xfrm>
              <a:prstGeom prst="line">
                <a:avLst/>
              </a:prstGeom>
              <a:noFill/>
              <a:ln w="25400" cap="flat">
                <a:solidFill>
                  <a:srgbClr val="00B0F0"/>
                </a:solidFill>
                <a:prstDash val="solid"/>
                <a:bevel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" name="îšľiḓé">
                <a:extLst>
                  <a:ext uri="{FF2B5EF4-FFF2-40B4-BE49-F238E27FC236}">
                    <a16:creationId xmlns:a16="http://schemas.microsoft.com/office/drawing/2014/main" id="{0EDBE7A4-B745-47DF-9BA4-6DE3B58431B7}"/>
                  </a:ext>
                </a:extLst>
              </p:cNvPr>
              <p:cNvSpPr/>
              <p:nvPr/>
            </p:nvSpPr>
            <p:spPr>
              <a:xfrm>
                <a:off x="1781175" y="4514850"/>
                <a:ext cx="2073275" cy="1313145"/>
              </a:xfrm>
              <a:prstGeom prst="rect">
                <a:avLst/>
              </a:prstGeom>
              <a:blipFill>
                <a:blip r:embed="rId3"/>
                <a:stretch>
                  <a:fillRect t="-14501" b="-14223"/>
                </a:stretch>
              </a:blipFill>
              <a:ln w="762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B250711-5C49-482C-9612-B6E414493070}"/>
                </a:ext>
              </a:extLst>
            </p:cNvPr>
            <p:cNvSpPr txBox="1"/>
            <p:nvPr/>
          </p:nvSpPr>
          <p:spPr>
            <a:xfrm>
              <a:off x="1127448" y="3212976"/>
              <a:ext cx="2520280" cy="9612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简单高效的数据挖掘和数据分析工具；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91FE71A-4413-40F3-B6D5-CC3F745A5F45}"/>
              </a:ext>
            </a:extLst>
          </p:cNvPr>
          <p:cNvGrpSpPr/>
          <p:nvPr/>
        </p:nvGrpSpPr>
        <p:grpSpPr>
          <a:xfrm>
            <a:off x="4511656" y="2216831"/>
            <a:ext cx="3134802" cy="4109357"/>
            <a:chOff x="4536537" y="2024743"/>
            <a:chExt cx="3134802" cy="4109357"/>
          </a:xfrm>
        </p:grpSpPr>
        <p:grpSp>
          <p:nvGrpSpPr>
            <p:cNvPr id="20" name="i$ļíḓe">
              <a:extLst>
                <a:ext uri="{FF2B5EF4-FFF2-40B4-BE49-F238E27FC236}">
                  <a16:creationId xmlns:a16="http://schemas.microsoft.com/office/drawing/2014/main" id="{5EDE49A5-465B-4A7A-ACAF-1AC23D776F22}"/>
                </a:ext>
              </a:extLst>
            </p:cNvPr>
            <p:cNvGrpSpPr/>
            <p:nvPr/>
          </p:nvGrpSpPr>
          <p:grpSpPr>
            <a:xfrm>
              <a:off x="4536537" y="2024743"/>
              <a:ext cx="3134802" cy="4109357"/>
              <a:chOff x="1532809" y="2024743"/>
              <a:chExt cx="2563330" cy="4109357"/>
            </a:xfrm>
          </p:grpSpPr>
          <p:sp>
            <p:nvSpPr>
              <p:cNvPr id="22" name="íṥḻïďe">
                <a:extLst>
                  <a:ext uri="{FF2B5EF4-FFF2-40B4-BE49-F238E27FC236}">
                    <a16:creationId xmlns:a16="http://schemas.microsoft.com/office/drawing/2014/main" id="{B713CA85-177F-4C58-9EC6-BA616DE523CA}"/>
                  </a:ext>
                </a:extLst>
              </p:cNvPr>
              <p:cNvSpPr/>
              <p:nvPr/>
            </p:nvSpPr>
            <p:spPr>
              <a:xfrm>
                <a:off x="1532809" y="2024743"/>
                <a:ext cx="2563330" cy="4109357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en-GB" sz="20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ïşḷîḓè">
                <a:extLst>
                  <a:ext uri="{FF2B5EF4-FFF2-40B4-BE49-F238E27FC236}">
                    <a16:creationId xmlns:a16="http://schemas.microsoft.com/office/drawing/2014/main" id="{B79AE012-D1DE-4131-A8FD-9986738EBA6C}"/>
                  </a:ext>
                </a:extLst>
              </p:cNvPr>
              <p:cNvSpPr txBox="1"/>
              <p:nvPr/>
            </p:nvSpPr>
            <p:spPr>
              <a:xfrm>
                <a:off x="1801228" y="2248678"/>
                <a:ext cx="57569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00B0F0"/>
                    </a:solidFill>
                  </a:rPr>
                  <a:t>02</a:t>
                </a:r>
                <a:endParaRPr lang="en-GB" sz="4000" b="1" dirty="0">
                  <a:solidFill>
                    <a:srgbClr val="00B0F0"/>
                  </a:solidFill>
                </a:endParaRPr>
              </a:p>
            </p:txBody>
          </p:sp>
          <p:cxnSp>
            <p:nvCxnSpPr>
              <p:cNvPr id="24" name="işḻiḓê">
                <a:extLst>
                  <a:ext uri="{FF2B5EF4-FFF2-40B4-BE49-F238E27FC236}">
                    <a16:creationId xmlns:a16="http://schemas.microsoft.com/office/drawing/2014/main" id="{EE2D7D16-83C3-4291-8AC5-0068D301D0D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089075" y="2831427"/>
                <a:ext cx="0" cy="469561"/>
              </a:xfrm>
              <a:prstGeom prst="line">
                <a:avLst/>
              </a:prstGeom>
              <a:noFill/>
              <a:ln w="25400" cap="flat">
                <a:solidFill>
                  <a:srgbClr val="00B0F0"/>
                </a:solidFill>
                <a:prstDash val="solid"/>
                <a:bevel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5" name="išḻîďe">
                <a:extLst>
                  <a:ext uri="{FF2B5EF4-FFF2-40B4-BE49-F238E27FC236}">
                    <a16:creationId xmlns:a16="http://schemas.microsoft.com/office/drawing/2014/main" id="{E651FA94-C79A-4C61-BBC2-E23CEEFDEF06}"/>
                  </a:ext>
                </a:extLst>
              </p:cNvPr>
              <p:cNvSpPr/>
              <p:nvPr/>
            </p:nvSpPr>
            <p:spPr>
              <a:xfrm>
                <a:off x="1781175" y="4514850"/>
                <a:ext cx="2073275" cy="1313145"/>
              </a:xfrm>
              <a:prstGeom prst="rect">
                <a:avLst/>
              </a:prstGeom>
              <a:blipFill>
                <a:blip r:embed="rId4"/>
                <a:stretch>
                  <a:fillRect t="-14493" b="-14216"/>
                </a:stretch>
              </a:blipFill>
              <a:ln w="762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962BC19-A5B2-4A6F-9D61-2E639C45FF19}"/>
                </a:ext>
              </a:extLst>
            </p:cNvPr>
            <p:cNvSpPr txBox="1"/>
            <p:nvPr/>
          </p:nvSpPr>
          <p:spPr>
            <a:xfrm>
              <a:off x="4727848" y="3284984"/>
              <a:ext cx="2736304" cy="9612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让每个人能够在复杂环境中重复使用；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79104F4-08D4-414E-8A09-86A806CFDBAA}"/>
              </a:ext>
            </a:extLst>
          </p:cNvPr>
          <p:cNvGrpSpPr/>
          <p:nvPr/>
        </p:nvGrpSpPr>
        <p:grpSpPr>
          <a:xfrm>
            <a:off x="8159192" y="2216831"/>
            <a:ext cx="3134802" cy="4109357"/>
            <a:chOff x="8184073" y="2024743"/>
            <a:chExt cx="3134802" cy="4109357"/>
          </a:xfrm>
        </p:grpSpPr>
        <p:grpSp>
          <p:nvGrpSpPr>
            <p:cNvPr id="27" name="iśḻíḑé">
              <a:extLst>
                <a:ext uri="{FF2B5EF4-FFF2-40B4-BE49-F238E27FC236}">
                  <a16:creationId xmlns:a16="http://schemas.microsoft.com/office/drawing/2014/main" id="{0334FFD2-9B01-4D75-9E65-0468F79889A5}"/>
                </a:ext>
              </a:extLst>
            </p:cNvPr>
            <p:cNvGrpSpPr/>
            <p:nvPr/>
          </p:nvGrpSpPr>
          <p:grpSpPr>
            <a:xfrm>
              <a:off x="8184073" y="2024743"/>
              <a:ext cx="3134802" cy="4109357"/>
              <a:chOff x="1532809" y="2024743"/>
              <a:chExt cx="2563330" cy="4109357"/>
            </a:xfrm>
          </p:grpSpPr>
          <p:sp>
            <p:nvSpPr>
              <p:cNvPr id="29" name="íş1îďe">
                <a:extLst>
                  <a:ext uri="{FF2B5EF4-FFF2-40B4-BE49-F238E27FC236}">
                    <a16:creationId xmlns:a16="http://schemas.microsoft.com/office/drawing/2014/main" id="{FE0782ED-2483-400D-9F09-BDBEC637E691}"/>
                  </a:ext>
                </a:extLst>
              </p:cNvPr>
              <p:cNvSpPr/>
              <p:nvPr/>
            </p:nvSpPr>
            <p:spPr>
              <a:xfrm>
                <a:off x="1532809" y="2024743"/>
                <a:ext cx="2563330" cy="4109357"/>
              </a:xfrm>
              <a:prstGeom prst="rect">
                <a:avLst/>
              </a:prstGeom>
              <a:solidFill>
                <a:schemeClr val="bg1">
                  <a:alpha val="11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en-GB" sz="20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ïṥḻíde">
                <a:extLst>
                  <a:ext uri="{FF2B5EF4-FFF2-40B4-BE49-F238E27FC236}">
                    <a16:creationId xmlns:a16="http://schemas.microsoft.com/office/drawing/2014/main" id="{1F455F3E-FB97-405F-944E-D52B159B7A0B}"/>
                  </a:ext>
                </a:extLst>
              </p:cNvPr>
              <p:cNvSpPr txBox="1"/>
              <p:nvPr/>
            </p:nvSpPr>
            <p:spPr>
              <a:xfrm>
                <a:off x="1801228" y="2248678"/>
                <a:ext cx="57569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00B0F0"/>
                    </a:solidFill>
                  </a:rPr>
                  <a:t>03</a:t>
                </a:r>
                <a:endParaRPr lang="en-GB" sz="4000" b="1" dirty="0">
                  <a:solidFill>
                    <a:srgbClr val="00B0F0"/>
                  </a:solidFill>
                </a:endParaRPr>
              </a:p>
            </p:txBody>
          </p:sp>
          <p:cxnSp>
            <p:nvCxnSpPr>
              <p:cNvPr id="31" name="îṥḻïḑè">
                <a:extLst>
                  <a:ext uri="{FF2B5EF4-FFF2-40B4-BE49-F238E27FC236}">
                    <a16:creationId xmlns:a16="http://schemas.microsoft.com/office/drawing/2014/main" id="{D8F94ADF-D439-48F8-B81E-D170070AB2F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089075" y="2831427"/>
                <a:ext cx="0" cy="469561"/>
              </a:xfrm>
              <a:prstGeom prst="line">
                <a:avLst/>
              </a:prstGeom>
              <a:noFill/>
              <a:ln w="25400" cap="flat">
                <a:solidFill>
                  <a:srgbClr val="00B0F0"/>
                </a:solidFill>
                <a:prstDash val="solid"/>
                <a:bevel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2" name="îṧliḓé">
                <a:extLst>
                  <a:ext uri="{FF2B5EF4-FFF2-40B4-BE49-F238E27FC236}">
                    <a16:creationId xmlns:a16="http://schemas.microsoft.com/office/drawing/2014/main" id="{99169BE6-A271-4A78-A97B-20660EFF9FD0}"/>
                  </a:ext>
                </a:extLst>
              </p:cNvPr>
              <p:cNvSpPr/>
              <p:nvPr/>
            </p:nvSpPr>
            <p:spPr>
              <a:xfrm>
                <a:off x="1781175" y="4514850"/>
                <a:ext cx="2073275" cy="1313145"/>
              </a:xfrm>
              <a:prstGeom prst="rect">
                <a:avLst/>
              </a:prstGeom>
              <a:blipFill>
                <a:blip r:embed="rId5"/>
                <a:stretch>
                  <a:fillRect t="-14535" b="-14257"/>
                </a:stretch>
              </a:blipFill>
              <a:ln w="762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9F23AA5D-16A1-477B-97F3-D98FA142E21F}"/>
                </a:ext>
              </a:extLst>
            </p:cNvPr>
            <p:cNvSpPr txBox="1"/>
            <p:nvPr/>
          </p:nvSpPr>
          <p:spPr>
            <a:xfrm>
              <a:off x="8400256" y="3212976"/>
              <a:ext cx="2883694" cy="9612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建立</a:t>
              </a: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NumPy</a:t>
              </a: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、</a:t>
              </a: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Scipy</a:t>
              </a: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、</a:t>
              </a: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MatPlotLib</a:t>
              </a: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之上。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Sklearn介绍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79376" y="2348880"/>
            <a:ext cx="9593053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Scikit-learn 依赖如下软件包：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● Python (&gt;= 2.7 or &gt;= 3.3),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● NumPy (&gt;= 1.8.2),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● SciPy (&gt;= 0.13.3).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安装Scikit-learn 可以在命令提示符中执行：pip install scikit-learn</a:t>
            </a:r>
          </a:p>
        </p:txBody>
      </p:sp>
      <p:grpSp>
        <p:nvGrpSpPr>
          <p:cNvPr id="5" name="ïṡlïḑe">
            <a:extLst>
              <a:ext uri="{FF2B5EF4-FFF2-40B4-BE49-F238E27FC236}">
                <a16:creationId xmlns:a16="http://schemas.microsoft.com/office/drawing/2014/main" id="{EBEE8078-5F40-4401-8A10-A5D2174E79C3}"/>
              </a:ext>
            </a:extLst>
          </p:cNvPr>
          <p:cNvGrpSpPr/>
          <p:nvPr/>
        </p:nvGrpSpPr>
        <p:grpSpPr>
          <a:xfrm>
            <a:off x="889000" y="2060848"/>
            <a:ext cx="9981828" cy="3600399"/>
            <a:chOff x="-7021377" y="1028701"/>
            <a:chExt cx="18540277" cy="6687393"/>
          </a:xfrm>
        </p:grpSpPr>
        <p:sp>
          <p:nvSpPr>
            <p:cNvPr id="6" name="ïşľîdê">
              <a:extLst>
                <a:ext uri="{FF2B5EF4-FFF2-40B4-BE49-F238E27FC236}">
                  <a16:creationId xmlns:a16="http://schemas.microsoft.com/office/drawing/2014/main" id="{2135418D-5EBF-49EC-9B94-579EEE56535E}"/>
                </a:ext>
              </a:extLst>
            </p:cNvPr>
            <p:cNvSpPr/>
            <p:nvPr/>
          </p:nvSpPr>
          <p:spPr>
            <a:xfrm>
              <a:off x="6556374" y="1419226"/>
              <a:ext cx="4571999" cy="4572000"/>
            </a:xfrm>
            <a:prstGeom prst="ellipse">
              <a:avLst/>
            </a:prstGeom>
            <a:blipFill>
              <a:blip r:embed="rId3"/>
              <a:stretch>
                <a:fillRect l="-25137" r="-24880"/>
              </a:stretch>
            </a:blipFill>
            <a:ln w="381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7" name="iṡ1iďe">
              <a:extLst>
                <a:ext uri="{FF2B5EF4-FFF2-40B4-BE49-F238E27FC236}">
                  <a16:creationId xmlns:a16="http://schemas.microsoft.com/office/drawing/2014/main" id="{76C7EA14-635F-407C-A1F2-FDA2AE5DAEB6}"/>
                </a:ext>
              </a:extLst>
            </p:cNvPr>
            <p:cNvSpPr/>
            <p:nvPr/>
          </p:nvSpPr>
          <p:spPr>
            <a:xfrm rot="19800000">
              <a:off x="6165852" y="1028701"/>
              <a:ext cx="5353048" cy="5353049"/>
            </a:xfrm>
            <a:prstGeom prst="arc">
              <a:avLst>
                <a:gd name="adj1" fmla="val 16200000"/>
                <a:gd name="adj2" fmla="val 12111527"/>
              </a:avLst>
            </a:prstGeom>
            <a:ln w="101600" cap="rnd">
              <a:gradFill>
                <a:gsLst>
                  <a:gs pos="100000">
                    <a:schemeClr val="bg1">
                      <a:lumMod val="95000"/>
                      <a:alpha val="0"/>
                    </a:schemeClr>
                  </a:gs>
                  <a:gs pos="20000">
                    <a:schemeClr val="bg1">
                      <a:lumMod val="95000"/>
                    </a:schemeClr>
                  </a:gs>
                </a:gsLst>
                <a:lin ang="1200000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ïSḷîdê">
              <a:extLst>
                <a:ext uri="{FF2B5EF4-FFF2-40B4-BE49-F238E27FC236}">
                  <a16:creationId xmlns:a16="http://schemas.microsoft.com/office/drawing/2014/main" id="{428E4323-D614-41A9-B39A-F3830CA893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7021377" y="7716094"/>
              <a:ext cx="13095516" cy="0"/>
            </a:xfrm>
            <a:prstGeom prst="line">
              <a:avLst/>
            </a:prstGeom>
            <a:ln w="76200" cap="rnd">
              <a:gradFill>
                <a:gsLst>
                  <a:gs pos="100000">
                    <a:srgbClr val="00B0F0">
                      <a:alpha val="0"/>
                    </a:srgbClr>
                  </a:gs>
                  <a:gs pos="20000">
                    <a:srgbClr val="00B0F0"/>
                  </a:gs>
                </a:gsLst>
                <a:lin ang="1200000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2000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36604" cy="640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0</a:t>
              </a:r>
              <a:r>
                <a:rPr lang="en-US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2</a:t>
              </a:r>
              <a:endParaRPr lang="en-US" sz="8000" b="1" dirty="0">
                <a:solidFill>
                  <a:srgbClr val="01E2BC"/>
                </a:solidFill>
                <a:latin typeface="+mn-lt"/>
                <a:cs typeface="+mn-lt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3869055" y="2640965"/>
            <a:ext cx="74504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7200" b="1" dirty="0">
                <a:latin typeface="+mn-lt"/>
                <a:ea typeface="+mn-ea"/>
                <a:cs typeface="+mn-ea"/>
                <a:sym typeface="+mn-lt"/>
              </a:rPr>
              <a:t>Sklearn基本操作</a:t>
            </a:r>
          </a:p>
        </p:txBody>
      </p:sp>
      <p:cxnSp>
        <p:nvCxnSpPr>
          <p:cNvPr id="26" name="Straight Connector 4"/>
          <p:cNvCxnSpPr/>
          <p:nvPr/>
        </p:nvCxnSpPr>
        <p:spPr>
          <a:xfrm>
            <a:off x="3869690" y="4010025"/>
            <a:ext cx="7450455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>
            <a:fillRect/>
          </a:stretch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Sklearn基本操作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83432" y="1916832"/>
            <a:ext cx="10019401" cy="2807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数据科学中的第一步通常都是加载数据，SciKit-Learn中自带一些数据集，可以尝试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加载。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先从sklearn导入数据集模块，然后，使用数据集中的load_digits()方法加载数据。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from sklearn import datasets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digits = datasets.load_digits()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print(digits)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D2A130B-E470-460F-A2AB-DE3B571CF6C6}"/>
              </a:ext>
            </a:extLst>
          </p:cNvPr>
          <p:cNvGrpSpPr/>
          <p:nvPr/>
        </p:nvGrpSpPr>
        <p:grpSpPr>
          <a:xfrm>
            <a:off x="7608168" y="3501008"/>
            <a:ext cx="3364758" cy="2540608"/>
            <a:chOff x="6672064" y="1964729"/>
            <a:chExt cx="4445725" cy="3356807"/>
          </a:xfrm>
        </p:grpSpPr>
        <p:grpSp>
          <p:nvGrpSpPr>
            <p:cNvPr id="6" name="组合 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E4859E81-66BA-4FCC-AD61-908CC2B6014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72064" y="1964729"/>
              <a:ext cx="4445725" cy="3356807"/>
              <a:chOff x="2638426" y="822326"/>
              <a:chExt cx="6818313" cy="5148263"/>
            </a:xfrm>
          </p:grpSpPr>
          <p:sp>
            <p:nvSpPr>
              <p:cNvPr id="8" name="ïṣ1iďê">
                <a:extLst>
                  <a:ext uri="{FF2B5EF4-FFF2-40B4-BE49-F238E27FC236}">
                    <a16:creationId xmlns:a16="http://schemas.microsoft.com/office/drawing/2014/main" id="{6FACC73C-AC89-4B56-937F-645E5AC20F73}"/>
                  </a:ext>
                </a:extLst>
              </p:cNvPr>
              <p:cNvSpPr/>
              <p:nvPr/>
            </p:nvSpPr>
            <p:spPr bwMode="auto">
              <a:xfrm>
                <a:off x="2638426" y="822326"/>
                <a:ext cx="6818313" cy="5148263"/>
              </a:xfrm>
              <a:custGeom>
                <a:avLst/>
                <a:gdLst>
                  <a:gd name="T0" fmla="*/ 1222 w 2763"/>
                  <a:gd name="T1" fmla="*/ 2083 h 2089"/>
                  <a:gd name="T2" fmla="*/ 737 w 2763"/>
                  <a:gd name="T3" fmla="*/ 2051 h 2089"/>
                  <a:gd name="T4" fmla="*/ 631 w 2763"/>
                  <a:gd name="T5" fmla="*/ 2017 h 2089"/>
                  <a:gd name="T6" fmla="*/ 429 w 2763"/>
                  <a:gd name="T7" fmla="*/ 1914 h 2089"/>
                  <a:gd name="T8" fmla="*/ 84 w 2763"/>
                  <a:gd name="T9" fmla="*/ 1461 h 2089"/>
                  <a:gd name="T10" fmla="*/ 162 w 2763"/>
                  <a:gd name="T11" fmla="*/ 655 h 2089"/>
                  <a:gd name="T12" fmla="*/ 630 w 2763"/>
                  <a:gd name="T13" fmla="*/ 133 h 2089"/>
                  <a:gd name="T14" fmla="*/ 1404 w 2763"/>
                  <a:gd name="T15" fmla="*/ 80 h 2089"/>
                  <a:gd name="T16" fmla="*/ 1651 w 2763"/>
                  <a:gd name="T17" fmla="*/ 155 h 2089"/>
                  <a:gd name="T18" fmla="*/ 2166 w 2763"/>
                  <a:gd name="T19" fmla="*/ 171 h 2089"/>
                  <a:gd name="T20" fmla="*/ 2345 w 2763"/>
                  <a:gd name="T21" fmla="*/ 176 h 2089"/>
                  <a:gd name="T22" fmla="*/ 2627 w 2763"/>
                  <a:gd name="T23" fmla="*/ 447 h 2089"/>
                  <a:gd name="T24" fmla="*/ 2763 w 2763"/>
                  <a:gd name="T25" fmla="*/ 876 h 2089"/>
                  <a:gd name="T26" fmla="*/ 1222 w 2763"/>
                  <a:gd name="T27" fmla="*/ 2083 h 2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63" h="2089">
                    <a:moveTo>
                      <a:pt x="1222" y="2083"/>
                    </a:moveTo>
                    <a:cubicBezTo>
                      <a:pt x="1059" y="2087"/>
                      <a:pt x="895" y="2089"/>
                      <a:pt x="737" y="2051"/>
                    </a:cubicBezTo>
                    <a:cubicBezTo>
                      <a:pt x="701" y="2042"/>
                      <a:pt x="666" y="2031"/>
                      <a:pt x="631" y="2017"/>
                    </a:cubicBezTo>
                    <a:cubicBezTo>
                      <a:pt x="561" y="1990"/>
                      <a:pt x="493" y="1954"/>
                      <a:pt x="429" y="1914"/>
                    </a:cubicBezTo>
                    <a:cubicBezTo>
                      <a:pt x="262" y="1812"/>
                      <a:pt x="143" y="1647"/>
                      <a:pt x="84" y="1461"/>
                    </a:cubicBezTo>
                    <a:cubicBezTo>
                      <a:pt x="0" y="1196"/>
                      <a:pt x="38" y="902"/>
                      <a:pt x="162" y="655"/>
                    </a:cubicBezTo>
                    <a:cubicBezTo>
                      <a:pt x="266" y="448"/>
                      <a:pt x="428" y="251"/>
                      <a:pt x="630" y="133"/>
                    </a:cubicBezTo>
                    <a:cubicBezTo>
                      <a:pt x="857" y="0"/>
                      <a:pt x="1157" y="13"/>
                      <a:pt x="1404" y="80"/>
                    </a:cubicBezTo>
                    <a:cubicBezTo>
                      <a:pt x="1487" y="102"/>
                      <a:pt x="1568" y="135"/>
                      <a:pt x="1651" y="155"/>
                    </a:cubicBezTo>
                    <a:cubicBezTo>
                      <a:pt x="1819" y="196"/>
                      <a:pt x="1994" y="184"/>
                      <a:pt x="2166" y="171"/>
                    </a:cubicBezTo>
                    <a:cubicBezTo>
                      <a:pt x="2226" y="167"/>
                      <a:pt x="2287" y="162"/>
                      <a:pt x="2345" y="176"/>
                    </a:cubicBezTo>
                    <a:cubicBezTo>
                      <a:pt x="2466" y="205"/>
                      <a:pt x="2566" y="346"/>
                      <a:pt x="2627" y="447"/>
                    </a:cubicBezTo>
                    <a:cubicBezTo>
                      <a:pt x="2706" y="577"/>
                      <a:pt x="2752" y="724"/>
                      <a:pt x="2763" y="876"/>
                    </a:cubicBezTo>
                    <a:cubicBezTo>
                      <a:pt x="1222" y="2083"/>
                      <a:pt x="1222" y="2083"/>
                      <a:pt x="1222" y="2083"/>
                    </a:cubicBezTo>
                  </a:path>
                </a:pathLst>
              </a:custGeom>
              <a:solidFill>
                <a:srgbClr val="688EFD">
                  <a:alpha val="20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i$lïḍê">
                <a:extLst>
                  <a:ext uri="{FF2B5EF4-FFF2-40B4-BE49-F238E27FC236}">
                    <a16:creationId xmlns:a16="http://schemas.microsoft.com/office/drawing/2014/main" id="{70884503-1523-4AB5-B7A7-C75700C8917C}"/>
                  </a:ext>
                </a:extLst>
              </p:cNvPr>
              <p:cNvSpPr/>
              <p:nvPr/>
            </p:nvSpPr>
            <p:spPr bwMode="auto">
              <a:xfrm>
                <a:off x="5654676" y="3416301"/>
                <a:ext cx="3789363" cy="2540000"/>
              </a:xfrm>
              <a:custGeom>
                <a:avLst/>
                <a:gdLst>
                  <a:gd name="T0" fmla="*/ 1536 w 1536"/>
                  <a:gd name="T1" fmla="*/ 0 h 1031"/>
                  <a:gd name="T2" fmla="*/ 1320 w 1536"/>
                  <a:gd name="T3" fmla="*/ 508 h 1031"/>
                  <a:gd name="T4" fmla="*/ 680 w 1536"/>
                  <a:gd name="T5" fmla="*/ 926 h 1031"/>
                  <a:gd name="T6" fmla="*/ 416 w 1536"/>
                  <a:gd name="T7" fmla="*/ 1001 h 1031"/>
                  <a:gd name="T8" fmla="*/ 0 w 1536"/>
                  <a:gd name="T9" fmla="*/ 1031 h 10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6" h="1031">
                    <a:moveTo>
                      <a:pt x="1536" y="0"/>
                    </a:moveTo>
                    <a:cubicBezTo>
                      <a:pt x="1513" y="185"/>
                      <a:pt x="1438" y="368"/>
                      <a:pt x="1320" y="508"/>
                    </a:cubicBezTo>
                    <a:cubicBezTo>
                      <a:pt x="1165" y="694"/>
                      <a:pt x="902" y="841"/>
                      <a:pt x="680" y="926"/>
                    </a:cubicBezTo>
                    <a:cubicBezTo>
                      <a:pt x="594" y="959"/>
                      <a:pt x="506" y="984"/>
                      <a:pt x="416" y="1001"/>
                    </a:cubicBezTo>
                    <a:cubicBezTo>
                      <a:pt x="279" y="1025"/>
                      <a:pt x="139" y="1028"/>
                      <a:pt x="0" y="1031"/>
                    </a:cubicBezTo>
                  </a:path>
                </a:pathLst>
              </a:custGeom>
              <a:solidFill>
                <a:srgbClr val="688EFD">
                  <a:alpha val="20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ísļiḓê">
                <a:extLst>
                  <a:ext uri="{FF2B5EF4-FFF2-40B4-BE49-F238E27FC236}">
                    <a16:creationId xmlns:a16="http://schemas.microsoft.com/office/drawing/2014/main" id="{2597B2C0-95B6-4266-9CC7-24751A450610}"/>
                  </a:ext>
                </a:extLst>
              </p:cNvPr>
              <p:cNvSpPr/>
              <p:nvPr/>
            </p:nvSpPr>
            <p:spPr bwMode="auto">
              <a:xfrm>
                <a:off x="6918326" y="2530476"/>
                <a:ext cx="1852613" cy="1809750"/>
              </a:xfrm>
              <a:custGeom>
                <a:avLst/>
                <a:gdLst>
                  <a:gd name="T0" fmla="*/ 750 w 751"/>
                  <a:gd name="T1" fmla="*/ 126 h 734"/>
                  <a:gd name="T2" fmla="*/ 750 w 751"/>
                  <a:gd name="T3" fmla="*/ 607 h 734"/>
                  <a:gd name="T4" fmla="*/ 624 w 751"/>
                  <a:gd name="T5" fmla="*/ 734 h 734"/>
                  <a:gd name="T6" fmla="*/ 624 w 751"/>
                  <a:gd name="T7" fmla="*/ 734 h 734"/>
                  <a:gd name="T8" fmla="*/ 126 w 751"/>
                  <a:gd name="T9" fmla="*/ 734 h 734"/>
                  <a:gd name="T10" fmla="*/ 0 w 751"/>
                  <a:gd name="T11" fmla="*/ 608 h 734"/>
                  <a:gd name="T12" fmla="*/ 0 w 751"/>
                  <a:gd name="T13" fmla="*/ 607 h 734"/>
                  <a:gd name="T14" fmla="*/ 0 w 751"/>
                  <a:gd name="T15" fmla="*/ 126 h 734"/>
                  <a:gd name="T16" fmla="*/ 126 w 751"/>
                  <a:gd name="T17" fmla="*/ 0 h 734"/>
                  <a:gd name="T18" fmla="*/ 126 w 751"/>
                  <a:gd name="T19" fmla="*/ 0 h 734"/>
                  <a:gd name="T20" fmla="*/ 624 w 751"/>
                  <a:gd name="T21" fmla="*/ 0 h 734"/>
                  <a:gd name="T22" fmla="*/ 750 w 751"/>
                  <a:gd name="T23" fmla="*/ 126 h 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51" h="734">
                    <a:moveTo>
                      <a:pt x="750" y="126"/>
                    </a:moveTo>
                    <a:cubicBezTo>
                      <a:pt x="750" y="607"/>
                      <a:pt x="750" y="607"/>
                      <a:pt x="750" y="607"/>
                    </a:cubicBezTo>
                    <a:cubicBezTo>
                      <a:pt x="751" y="677"/>
                      <a:pt x="694" y="734"/>
                      <a:pt x="624" y="734"/>
                    </a:cubicBezTo>
                    <a:cubicBezTo>
                      <a:pt x="624" y="734"/>
                      <a:pt x="624" y="734"/>
                      <a:pt x="624" y="734"/>
                    </a:cubicBezTo>
                    <a:cubicBezTo>
                      <a:pt x="126" y="734"/>
                      <a:pt x="126" y="734"/>
                      <a:pt x="126" y="734"/>
                    </a:cubicBezTo>
                    <a:cubicBezTo>
                      <a:pt x="57" y="734"/>
                      <a:pt x="0" y="678"/>
                      <a:pt x="0" y="608"/>
                    </a:cubicBezTo>
                    <a:cubicBezTo>
                      <a:pt x="0" y="607"/>
                      <a:pt x="0" y="607"/>
                      <a:pt x="0" y="607"/>
                    </a:cubicBezTo>
                    <a:cubicBezTo>
                      <a:pt x="0" y="126"/>
                      <a:pt x="0" y="126"/>
                      <a:pt x="0" y="126"/>
                    </a:cubicBezTo>
                    <a:cubicBezTo>
                      <a:pt x="0" y="56"/>
                      <a:pt x="56" y="0"/>
                      <a:pt x="126" y="0"/>
                    </a:cubicBezTo>
                    <a:cubicBezTo>
                      <a:pt x="126" y="0"/>
                      <a:pt x="126" y="0"/>
                      <a:pt x="126" y="0"/>
                    </a:cubicBezTo>
                    <a:cubicBezTo>
                      <a:pt x="624" y="0"/>
                      <a:pt x="624" y="0"/>
                      <a:pt x="624" y="0"/>
                    </a:cubicBezTo>
                    <a:cubicBezTo>
                      <a:pt x="694" y="0"/>
                      <a:pt x="751" y="56"/>
                      <a:pt x="750" y="12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s1îde">
                <a:extLst>
                  <a:ext uri="{FF2B5EF4-FFF2-40B4-BE49-F238E27FC236}">
                    <a16:creationId xmlns:a16="http://schemas.microsoft.com/office/drawing/2014/main" id="{6D9D3A15-F7B7-405C-9B43-318B172DD7D5}"/>
                  </a:ext>
                </a:extLst>
              </p:cNvPr>
              <p:cNvSpPr/>
              <p:nvPr/>
            </p:nvSpPr>
            <p:spPr bwMode="auto">
              <a:xfrm>
                <a:off x="7221538" y="2820988"/>
                <a:ext cx="466725" cy="34925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íṣļîḋê">
                <a:extLst>
                  <a:ext uri="{FF2B5EF4-FFF2-40B4-BE49-F238E27FC236}">
                    <a16:creationId xmlns:a16="http://schemas.microsoft.com/office/drawing/2014/main" id="{A94FFB62-D49F-4CCE-9AC4-352459856A60}"/>
                  </a:ext>
                </a:extLst>
              </p:cNvPr>
              <p:cNvSpPr/>
              <p:nvPr/>
            </p:nvSpPr>
            <p:spPr bwMode="auto">
              <a:xfrm>
                <a:off x="7221538" y="2820988"/>
                <a:ext cx="466725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ïşļíḍè">
                <a:extLst>
                  <a:ext uri="{FF2B5EF4-FFF2-40B4-BE49-F238E27FC236}">
                    <a16:creationId xmlns:a16="http://schemas.microsoft.com/office/drawing/2014/main" id="{5237D376-2E9B-47AC-8E2C-5E0CF376679F}"/>
                  </a:ext>
                </a:extLst>
              </p:cNvPr>
              <p:cNvSpPr/>
              <p:nvPr/>
            </p:nvSpPr>
            <p:spPr bwMode="auto">
              <a:xfrm>
                <a:off x="7221538" y="2887663"/>
                <a:ext cx="285750" cy="31750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î$liďe">
                <a:extLst>
                  <a:ext uri="{FF2B5EF4-FFF2-40B4-BE49-F238E27FC236}">
                    <a16:creationId xmlns:a16="http://schemas.microsoft.com/office/drawing/2014/main" id="{5950DEB9-9E81-4D67-A894-24FB614345F7}"/>
                  </a:ext>
                </a:extLst>
              </p:cNvPr>
              <p:cNvSpPr/>
              <p:nvPr/>
            </p:nvSpPr>
            <p:spPr bwMode="auto">
              <a:xfrm>
                <a:off x="7221538" y="2887663"/>
                <a:ext cx="285750" cy="31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îṣ1íḑe">
                <a:extLst>
                  <a:ext uri="{FF2B5EF4-FFF2-40B4-BE49-F238E27FC236}">
                    <a16:creationId xmlns:a16="http://schemas.microsoft.com/office/drawing/2014/main" id="{62BFA358-4883-4154-ABBA-085E1F7592C6}"/>
                  </a:ext>
                </a:extLst>
              </p:cNvPr>
              <p:cNvSpPr/>
              <p:nvPr/>
            </p:nvSpPr>
            <p:spPr bwMode="auto">
              <a:xfrm>
                <a:off x="7621588" y="2887663"/>
                <a:ext cx="895350" cy="31750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ślïdê">
                <a:extLst>
                  <a:ext uri="{FF2B5EF4-FFF2-40B4-BE49-F238E27FC236}">
                    <a16:creationId xmlns:a16="http://schemas.microsoft.com/office/drawing/2014/main" id="{DEA6D781-FFAA-41F8-8FCD-A15B494D2734}"/>
                  </a:ext>
                </a:extLst>
              </p:cNvPr>
              <p:cNvSpPr/>
              <p:nvPr/>
            </p:nvSpPr>
            <p:spPr bwMode="auto">
              <a:xfrm>
                <a:off x="7621588" y="2887663"/>
                <a:ext cx="895350" cy="31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íśļïḑè">
                <a:extLst>
                  <a:ext uri="{FF2B5EF4-FFF2-40B4-BE49-F238E27FC236}">
                    <a16:creationId xmlns:a16="http://schemas.microsoft.com/office/drawing/2014/main" id="{72D690F2-4663-4C9B-A791-A32205DC7DC3}"/>
                  </a:ext>
                </a:extLst>
              </p:cNvPr>
              <p:cNvSpPr/>
              <p:nvPr/>
            </p:nvSpPr>
            <p:spPr bwMode="auto">
              <a:xfrm>
                <a:off x="7369176" y="2954338"/>
                <a:ext cx="392113" cy="34925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iṩḻídè">
                <a:extLst>
                  <a:ext uri="{FF2B5EF4-FFF2-40B4-BE49-F238E27FC236}">
                    <a16:creationId xmlns:a16="http://schemas.microsoft.com/office/drawing/2014/main" id="{D269FA86-610E-4F74-A28A-91F294A68A8A}"/>
                  </a:ext>
                </a:extLst>
              </p:cNvPr>
              <p:cNvSpPr/>
              <p:nvPr/>
            </p:nvSpPr>
            <p:spPr bwMode="auto">
              <a:xfrm>
                <a:off x="7369176" y="2954338"/>
                <a:ext cx="392113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íSḷíḍé">
                <a:extLst>
                  <a:ext uri="{FF2B5EF4-FFF2-40B4-BE49-F238E27FC236}">
                    <a16:creationId xmlns:a16="http://schemas.microsoft.com/office/drawing/2014/main" id="{E6B25083-42B3-492F-B6A1-D35A606B851E}"/>
                  </a:ext>
                </a:extLst>
              </p:cNvPr>
              <p:cNvSpPr/>
              <p:nvPr/>
            </p:nvSpPr>
            <p:spPr bwMode="auto">
              <a:xfrm>
                <a:off x="7494588" y="3021013"/>
                <a:ext cx="466725" cy="34925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ṣ1ïďè">
                <a:extLst>
                  <a:ext uri="{FF2B5EF4-FFF2-40B4-BE49-F238E27FC236}">
                    <a16:creationId xmlns:a16="http://schemas.microsoft.com/office/drawing/2014/main" id="{723D3FC5-6D67-490E-A3DD-3FADB769A4D9}"/>
                  </a:ext>
                </a:extLst>
              </p:cNvPr>
              <p:cNvSpPr/>
              <p:nvPr/>
            </p:nvSpPr>
            <p:spPr bwMode="auto">
              <a:xfrm>
                <a:off x="7494588" y="3021013"/>
                <a:ext cx="466725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i$1íďê">
                <a:extLst>
                  <a:ext uri="{FF2B5EF4-FFF2-40B4-BE49-F238E27FC236}">
                    <a16:creationId xmlns:a16="http://schemas.microsoft.com/office/drawing/2014/main" id="{719A1C70-15B0-4AF5-9279-2020015572C6}"/>
                  </a:ext>
                </a:extLst>
              </p:cNvPr>
              <p:cNvSpPr/>
              <p:nvPr/>
            </p:nvSpPr>
            <p:spPr bwMode="auto">
              <a:xfrm>
                <a:off x="7991476" y="3021013"/>
                <a:ext cx="392113" cy="36513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šḻïďe">
                <a:extLst>
                  <a:ext uri="{FF2B5EF4-FFF2-40B4-BE49-F238E27FC236}">
                    <a16:creationId xmlns:a16="http://schemas.microsoft.com/office/drawing/2014/main" id="{93472CA4-1BEC-465D-82C5-FF9B0D4A24A1}"/>
                  </a:ext>
                </a:extLst>
              </p:cNvPr>
              <p:cNvSpPr/>
              <p:nvPr/>
            </p:nvSpPr>
            <p:spPr bwMode="auto">
              <a:xfrm>
                <a:off x="7991476" y="3021013"/>
                <a:ext cx="392113" cy="36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ïṣļïďé">
                <a:extLst>
                  <a:ext uri="{FF2B5EF4-FFF2-40B4-BE49-F238E27FC236}">
                    <a16:creationId xmlns:a16="http://schemas.microsoft.com/office/drawing/2014/main" id="{BE812597-8E3B-4A75-92E4-29496DF9D895}"/>
                  </a:ext>
                </a:extLst>
              </p:cNvPr>
              <p:cNvSpPr/>
              <p:nvPr/>
            </p:nvSpPr>
            <p:spPr bwMode="auto">
              <a:xfrm>
                <a:off x="7494588" y="3087688"/>
                <a:ext cx="360363" cy="31750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iśļîďè">
                <a:extLst>
                  <a:ext uri="{FF2B5EF4-FFF2-40B4-BE49-F238E27FC236}">
                    <a16:creationId xmlns:a16="http://schemas.microsoft.com/office/drawing/2014/main" id="{81737AB6-8DFE-4925-AFDA-5D3F6F0D7301}"/>
                  </a:ext>
                </a:extLst>
              </p:cNvPr>
              <p:cNvSpPr/>
              <p:nvPr/>
            </p:nvSpPr>
            <p:spPr bwMode="auto">
              <a:xfrm>
                <a:off x="7494588" y="3087688"/>
                <a:ext cx="360363" cy="31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íṡḷîḋè">
                <a:extLst>
                  <a:ext uri="{FF2B5EF4-FFF2-40B4-BE49-F238E27FC236}">
                    <a16:creationId xmlns:a16="http://schemas.microsoft.com/office/drawing/2014/main" id="{688C787F-64E0-4748-88EB-8AFFD0722B1A}"/>
                  </a:ext>
                </a:extLst>
              </p:cNvPr>
              <p:cNvSpPr/>
              <p:nvPr/>
            </p:nvSpPr>
            <p:spPr bwMode="auto">
              <a:xfrm>
                <a:off x="7889876" y="3087688"/>
                <a:ext cx="742950" cy="34925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ľiďè">
                <a:extLst>
                  <a:ext uri="{FF2B5EF4-FFF2-40B4-BE49-F238E27FC236}">
                    <a16:creationId xmlns:a16="http://schemas.microsoft.com/office/drawing/2014/main" id="{A503BD0D-60F5-45D3-9EDE-D53608E619A3}"/>
                  </a:ext>
                </a:extLst>
              </p:cNvPr>
              <p:cNvSpPr/>
              <p:nvPr/>
            </p:nvSpPr>
            <p:spPr bwMode="auto">
              <a:xfrm>
                <a:off x="7889876" y="3087688"/>
                <a:ext cx="74295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íšļiďe">
                <a:extLst>
                  <a:ext uri="{FF2B5EF4-FFF2-40B4-BE49-F238E27FC236}">
                    <a16:creationId xmlns:a16="http://schemas.microsoft.com/office/drawing/2014/main" id="{FE41C151-A127-4EF3-B165-B1C628D0BF96}"/>
                  </a:ext>
                </a:extLst>
              </p:cNvPr>
              <p:cNvSpPr/>
              <p:nvPr/>
            </p:nvSpPr>
            <p:spPr bwMode="auto">
              <a:xfrm>
                <a:off x="7432676" y="3176588"/>
                <a:ext cx="255588" cy="34925"/>
              </a:xfrm>
              <a:custGeom>
                <a:avLst/>
                <a:gdLst>
                  <a:gd name="T0" fmla="*/ 103 w 103"/>
                  <a:gd name="T1" fmla="*/ 0 h 14"/>
                  <a:gd name="T2" fmla="*/ 0 w 103"/>
                  <a:gd name="T3" fmla="*/ 0 h 14"/>
                  <a:gd name="T4" fmla="*/ 18 w 103"/>
                  <a:gd name="T5" fmla="*/ 14 h 14"/>
                  <a:gd name="T6" fmla="*/ 103 w 103"/>
                  <a:gd name="T7" fmla="*/ 14 h 14"/>
                  <a:gd name="T8" fmla="*/ 103 w 103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4">
                    <a:moveTo>
                      <a:pt x="10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4"/>
                      <a:pt x="12" y="9"/>
                      <a:pt x="18" y="14"/>
                    </a:cubicBezTo>
                    <a:cubicBezTo>
                      <a:pt x="103" y="14"/>
                      <a:pt x="103" y="14"/>
                      <a:pt x="103" y="14"/>
                    </a:cubicBezTo>
                    <a:cubicBezTo>
                      <a:pt x="103" y="0"/>
                      <a:pt x="103" y="0"/>
                      <a:pt x="103" y="0"/>
                    </a:cubicBezTo>
                  </a:path>
                </a:pathLst>
              </a:cu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îṩ1îḑê">
                <a:extLst>
                  <a:ext uri="{FF2B5EF4-FFF2-40B4-BE49-F238E27FC236}">
                    <a16:creationId xmlns:a16="http://schemas.microsoft.com/office/drawing/2014/main" id="{77CC5B30-684D-46E3-81FC-1E604C7C18D5}"/>
                  </a:ext>
                </a:extLst>
              </p:cNvPr>
              <p:cNvSpPr/>
              <p:nvPr/>
            </p:nvSpPr>
            <p:spPr bwMode="auto">
              <a:xfrm>
                <a:off x="7621588" y="3243263"/>
                <a:ext cx="895350" cy="31750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išḷîḓé">
                <a:extLst>
                  <a:ext uri="{FF2B5EF4-FFF2-40B4-BE49-F238E27FC236}">
                    <a16:creationId xmlns:a16="http://schemas.microsoft.com/office/drawing/2014/main" id="{E5B47D0D-A8AC-4005-9EB4-73206D0A0E44}"/>
                  </a:ext>
                </a:extLst>
              </p:cNvPr>
              <p:cNvSpPr/>
              <p:nvPr/>
            </p:nvSpPr>
            <p:spPr bwMode="auto">
              <a:xfrm>
                <a:off x="7621588" y="3243263"/>
                <a:ext cx="895350" cy="31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ïślîďé">
                <a:extLst>
                  <a:ext uri="{FF2B5EF4-FFF2-40B4-BE49-F238E27FC236}">
                    <a16:creationId xmlns:a16="http://schemas.microsoft.com/office/drawing/2014/main" id="{A273DC72-2156-454E-8EB3-C70217FF0844}"/>
                  </a:ext>
                </a:extLst>
              </p:cNvPr>
              <p:cNvSpPr/>
              <p:nvPr/>
            </p:nvSpPr>
            <p:spPr bwMode="auto">
              <a:xfrm>
                <a:off x="7588251" y="3306763"/>
                <a:ext cx="173038" cy="34925"/>
              </a:xfrm>
              <a:custGeom>
                <a:avLst/>
                <a:gdLst>
                  <a:gd name="T0" fmla="*/ 70 w 70"/>
                  <a:gd name="T1" fmla="*/ 0 h 14"/>
                  <a:gd name="T2" fmla="*/ 0 w 70"/>
                  <a:gd name="T3" fmla="*/ 0 h 14"/>
                  <a:gd name="T4" fmla="*/ 13 w 70"/>
                  <a:gd name="T5" fmla="*/ 14 h 14"/>
                  <a:gd name="T6" fmla="*/ 70 w 70"/>
                  <a:gd name="T7" fmla="*/ 14 h 14"/>
                  <a:gd name="T8" fmla="*/ 70 w 70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14">
                    <a:moveTo>
                      <a:pt x="7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" y="5"/>
                      <a:pt x="9" y="10"/>
                      <a:pt x="13" y="14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0" y="0"/>
                      <a:pt x="70" y="0"/>
                      <a:pt x="70" y="0"/>
                    </a:cubicBezTo>
                  </a:path>
                </a:pathLst>
              </a:cu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iṧḷíḋé">
                <a:extLst>
                  <a:ext uri="{FF2B5EF4-FFF2-40B4-BE49-F238E27FC236}">
                    <a16:creationId xmlns:a16="http://schemas.microsoft.com/office/drawing/2014/main" id="{F3DC14B1-F3A6-4A9A-9B92-2C54CB2C62D8}"/>
                  </a:ext>
                </a:extLst>
              </p:cNvPr>
              <p:cNvSpPr/>
              <p:nvPr/>
            </p:nvSpPr>
            <p:spPr bwMode="auto">
              <a:xfrm>
                <a:off x="7648576" y="3373438"/>
                <a:ext cx="312738" cy="34925"/>
              </a:xfrm>
              <a:custGeom>
                <a:avLst/>
                <a:gdLst>
                  <a:gd name="T0" fmla="*/ 127 w 127"/>
                  <a:gd name="T1" fmla="*/ 0 h 14"/>
                  <a:gd name="T2" fmla="*/ 0 w 127"/>
                  <a:gd name="T3" fmla="*/ 0 h 14"/>
                  <a:gd name="T4" fmla="*/ 11 w 127"/>
                  <a:gd name="T5" fmla="*/ 14 h 14"/>
                  <a:gd name="T6" fmla="*/ 127 w 127"/>
                  <a:gd name="T7" fmla="*/ 14 h 14"/>
                  <a:gd name="T8" fmla="*/ 127 w 127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14">
                    <a:moveTo>
                      <a:pt x="12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" y="5"/>
                      <a:pt x="8" y="10"/>
                      <a:pt x="11" y="14"/>
                    </a:cubicBezTo>
                    <a:cubicBezTo>
                      <a:pt x="127" y="14"/>
                      <a:pt x="127" y="14"/>
                      <a:pt x="127" y="14"/>
                    </a:cubicBezTo>
                    <a:cubicBezTo>
                      <a:pt x="127" y="0"/>
                      <a:pt x="127" y="0"/>
                      <a:pt x="127" y="0"/>
                    </a:cubicBezTo>
                  </a:path>
                </a:pathLst>
              </a:cu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ŝḷiḑê">
                <a:extLst>
                  <a:ext uri="{FF2B5EF4-FFF2-40B4-BE49-F238E27FC236}">
                    <a16:creationId xmlns:a16="http://schemas.microsoft.com/office/drawing/2014/main" id="{623607C2-91A2-4962-9096-8F7D4B36CC52}"/>
                  </a:ext>
                </a:extLst>
              </p:cNvPr>
              <p:cNvSpPr/>
              <p:nvPr/>
            </p:nvSpPr>
            <p:spPr bwMode="auto">
              <a:xfrm>
                <a:off x="7991476" y="3373438"/>
                <a:ext cx="392113" cy="39688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ïsľídé">
                <a:extLst>
                  <a:ext uri="{FF2B5EF4-FFF2-40B4-BE49-F238E27FC236}">
                    <a16:creationId xmlns:a16="http://schemas.microsoft.com/office/drawing/2014/main" id="{DFE60A3B-1C89-40ED-83A5-1536C334AEB5}"/>
                  </a:ext>
                </a:extLst>
              </p:cNvPr>
              <p:cNvSpPr/>
              <p:nvPr/>
            </p:nvSpPr>
            <p:spPr bwMode="auto">
              <a:xfrm>
                <a:off x="7991476" y="3373438"/>
                <a:ext cx="392113" cy="39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ṧḻïḓè">
                <a:extLst>
                  <a:ext uri="{FF2B5EF4-FFF2-40B4-BE49-F238E27FC236}">
                    <a16:creationId xmlns:a16="http://schemas.microsoft.com/office/drawing/2014/main" id="{ED4DA9D2-2707-42B4-B087-18DA8884FF3C}"/>
                  </a:ext>
                </a:extLst>
              </p:cNvPr>
              <p:cNvSpPr/>
              <p:nvPr/>
            </p:nvSpPr>
            <p:spPr bwMode="auto">
              <a:xfrm>
                <a:off x="7699376" y="3440113"/>
                <a:ext cx="155575" cy="31750"/>
              </a:xfrm>
              <a:custGeom>
                <a:avLst/>
                <a:gdLst>
                  <a:gd name="T0" fmla="*/ 63 w 63"/>
                  <a:gd name="T1" fmla="*/ 0 h 13"/>
                  <a:gd name="T2" fmla="*/ 0 w 63"/>
                  <a:gd name="T3" fmla="*/ 0 h 13"/>
                  <a:gd name="T4" fmla="*/ 9 w 63"/>
                  <a:gd name="T5" fmla="*/ 13 h 13"/>
                  <a:gd name="T6" fmla="*/ 63 w 63"/>
                  <a:gd name="T7" fmla="*/ 13 h 13"/>
                  <a:gd name="T8" fmla="*/ 63 w 6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3">
                    <a:moveTo>
                      <a:pt x="6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4"/>
                      <a:pt x="6" y="9"/>
                      <a:pt x="9" y="13"/>
                    </a:cubicBezTo>
                    <a:cubicBezTo>
                      <a:pt x="63" y="13"/>
                      <a:pt x="63" y="13"/>
                      <a:pt x="63" y="13"/>
                    </a:cubicBezTo>
                    <a:cubicBezTo>
                      <a:pt x="63" y="0"/>
                      <a:pt x="63" y="0"/>
                      <a:pt x="63" y="0"/>
                    </a:cubicBezTo>
                  </a:path>
                </a:pathLst>
              </a:cu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îşḷïdé">
                <a:extLst>
                  <a:ext uri="{FF2B5EF4-FFF2-40B4-BE49-F238E27FC236}">
                    <a16:creationId xmlns:a16="http://schemas.microsoft.com/office/drawing/2014/main" id="{5EF17772-C6FD-42EA-AB35-F77694464484}"/>
                  </a:ext>
                </a:extLst>
              </p:cNvPr>
              <p:cNvSpPr/>
              <p:nvPr/>
            </p:nvSpPr>
            <p:spPr bwMode="auto">
              <a:xfrm>
                <a:off x="7889876" y="3440113"/>
                <a:ext cx="742950" cy="36513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iṣ1ïďe">
                <a:extLst>
                  <a:ext uri="{FF2B5EF4-FFF2-40B4-BE49-F238E27FC236}">
                    <a16:creationId xmlns:a16="http://schemas.microsoft.com/office/drawing/2014/main" id="{66AF3659-98AF-4F62-BB33-0073D20A8BF4}"/>
                  </a:ext>
                </a:extLst>
              </p:cNvPr>
              <p:cNvSpPr/>
              <p:nvPr/>
            </p:nvSpPr>
            <p:spPr bwMode="auto">
              <a:xfrm>
                <a:off x="7889876" y="3440113"/>
                <a:ext cx="742950" cy="36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îSlîďê">
                <a:extLst>
                  <a:ext uri="{FF2B5EF4-FFF2-40B4-BE49-F238E27FC236}">
                    <a16:creationId xmlns:a16="http://schemas.microsoft.com/office/drawing/2014/main" id="{621B9879-3DC6-494B-BF93-0B174A251AC3}"/>
                  </a:ext>
                </a:extLst>
              </p:cNvPr>
              <p:cNvSpPr/>
              <p:nvPr/>
            </p:nvSpPr>
            <p:spPr bwMode="auto">
              <a:xfrm>
                <a:off x="7793038" y="3595688"/>
                <a:ext cx="723900" cy="31750"/>
              </a:xfrm>
              <a:custGeom>
                <a:avLst/>
                <a:gdLst>
                  <a:gd name="T0" fmla="*/ 293 w 293"/>
                  <a:gd name="T1" fmla="*/ 0 h 13"/>
                  <a:gd name="T2" fmla="*/ 0 w 293"/>
                  <a:gd name="T3" fmla="*/ 0 h 13"/>
                  <a:gd name="T4" fmla="*/ 6 w 293"/>
                  <a:gd name="T5" fmla="*/ 13 h 13"/>
                  <a:gd name="T6" fmla="*/ 293 w 293"/>
                  <a:gd name="T7" fmla="*/ 13 h 13"/>
                  <a:gd name="T8" fmla="*/ 293 w 29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3" h="13">
                    <a:moveTo>
                      <a:pt x="29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5"/>
                      <a:pt x="4" y="9"/>
                      <a:pt x="6" y="13"/>
                    </a:cubicBezTo>
                    <a:cubicBezTo>
                      <a:pt x="293" y="13"/>
                      <a:pt x="293" y="13"/>
                      <a:pt x="293" y="13"/>
                    </a:cubicBezTo>
                    <a:cubicBezTo>
                      <a:pt x="293" y="0"/>
                      <a:pt x="293" y="0"/>
                      <a:pt x="293" y="0"/>
                    </a:cubicBezTo>
                  </a:path>
                </a:pathLst>
              </a:cu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iṧlîḓé">
                <a:extLst>
                  <a:ext uri="{FF2B5EF4-FFF2-40B4-BE49-F238E27FC236}">
                    <a16:creationId xmlns:a16="http://schemas.microsoft.com/office/drawing/2014/main" id="{A36BB68E-C762-42E9-A4B4-9FAB8D336397}"/>
                  </a:ext>
                </a:extLst>
              </p:cNvPr>
              <p:cNvSpPr/>
              <p:nvPr/>
            </p:nvSpPr>
            <p:spPr bwMode="auto">
              <a:xfrm>
                <a:off x="7850188" y="3729038"/>
                <a:ext cx="111125" cy="33338"/>
              </a:xfrm>
              <a:custGeom>
                <a:avLst/>
                <a:gdLst>
                  <a:gd name="T0" fmla="*/ 45 w 45"/>
                  <a:gd name="T1" fmla="*/ 0 h 14"/>
                  <a:gd name="T2" fmla="*/ 0 w 45"/>
                  <a:gd name="T3" fmla="*/ 0 h 14"/>
                  <a:gd name="T4" fmla="*/ 4 w 45"/>
                  <a:gd name="T5" fmla="*/ 14 h 14"/>
                  <a:gd name="T6" fmla="*/ 45 w 45"/>
                  <a:gd name="T7" fmla="*/ 14 h 14"/>
                  <a:gd name="T8" fmla="*/ 45 w 45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4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4"/>
                      <a:pt x="3" y="9"/>
                      <a:pt x="4" y="14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5" y="0"/>
                      <a:pt x="45" y="0"/>
                      <a:pt x="45" y="0"/>
                    </a:cubicBezTo>
                  </a:path>
                </a:pathLst>
              </a:cu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ŝlîḋe">
                <a:extLst>
                  <a:ext uri="{FF2B5EF4-FFF2-40B4-BE49-F238E27FC236}">
                    <a16:creationId xmlns:a16="http://schemas.microsoft.com/office/drawing/2014/main" id="{47E1CF5A-E97F-49C6-89A0-6DDF60A80C66}"/>
                  </a:ext>
                </a:extLst>
              </p:cNvPr>
              <p:cNvSpPr/>
              <p:nvPr/>
            </p:nvSpPr>
            <p:spPr bwMode="auto">
              <a:xfrm>
                <a:off x="7991476" y="3729038"/>
                <a:ext cx="392113" cy="36513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îs1íḓe">
                <a:extLst>
                  <a:ext uri="{FF2B5EF4-FFF2-40B4-BE49-F238E27FC236}">
                    <a16:creationId xmlns:a16="http://schemas.microsoft.com/office/drawing/2014/main" id="{F1C9D046-AD3F-43A6-A017-D90C2A57C4C7}"/>
                  </a:ext>
                </a:extLst>
              </p:cNvPr>
              <p:cNvSpPr/>
              <p:nvPr/>
            </p:nvSpPr>
            <p:spPr bwMode="auto">
              <a:xfrm>
                <a:off x="7991476" y="3729038"/>
                <a:ext cx="392113" cy="36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ïšḷidê">
                <a:extLst>
                  <a:ext uri="{FF2B5EF4-FFF2-40B4-BE49-F238E27FC236}">
                    <a16:creationId xmlns:a16="http://schemas.microsoft.com/office/drawing/2014/main" id="{56FCE943-4B91-4176-8FC5-D28A85AB18F2}"/>
                  </a:ext>
                </a:extLst>
              </p:cNvPr>
              <p:cNvSpPr/>
              <p:nvPr/>
            </p:nvSpPr>
            <p:spPr bwMode="auto">
              <a:xfrm>
                <a:off x="7889876" y="3795713"/>
                <a:ext cx="742950" cy="33338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şlíḓe">
                <a:extLst>
                  <a:ext uri="{FF2B5EF4-FFF2-40B4-BE49-F238E27FC236}">
                    <a16:creationId xmlns:a16="http://schemas.microsoft.com/office/drawing/2014/main" id="{E8479B39-3FB0-42BC-9687-8EDB55C4D796}"/>
                  </a:ext>
                </a:extLst>
              </p:cNvPr>
              <p:cNvSpPr/>
              <p:nvPr/>
            </p:nvSpPr>
            <p:spPr bwMode="auto">
              <a:xfrm>
                <a:off x="7889876" y="3795713"/>
                <a:ext cx="742950" cy="33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iṧḻiďê">
                <a:extLst>
                  <a:ext uri="{FF2B5EF4-FFF2-40B4-BE49-F238E27FC236}">
                    <a16:creationId xmlns:a16="http://schemas.microsoft.com/office/drawing/2014/main" id="{80A71947-D3BD-4DC6-B0C7-F91B66CEBBF1}"/>
                  </a:ext>
                </a:extLst>
              </p:cNvPr>
              <p:cNvSpPr/>
              <p:nvPr/>
            </p:nvSpPr>
            <p:spPr bwMode="auto">
              <a:xfrm>
                <a:off x="6918326" y="2892426"/>
                <a:ext cx="1146175" cy="1447800"/>
              </a:xfrm>
              <a:custGeom>
                <a:avLst/>
                <a:gdLst>
                  <a:gd name="T0" fmla="*/ 465 w 465"/>
                  <a:gd name="T1" fmla="*/ 458 h 587"/>
                  <a:gd name="T2" fmla="*/ 465 w 465"/>
                  <a:gd name="T3" fmla="*/ 532 h 587"/>
                  <a:gd name="T4" fmla="*/ 461 w 465"/>
                  <a:gd name="T5" fmla="*/ 587 h 587"/>
                  <a:gd name="T6" fmla="*/ 126 w 465"/>
                  <a:gd name="T7" fmla="*/ 587 h 587"/>
                  <a:gd name="T8" fmla="*/ 28 w 465"/>
                  <a:gd name="T9" fmla="*/ 540 h 587"/>
                  <a:gd name="T10" fmla="*/ 30 w 465"/>
                  <a:gd name="T11" fmla="*/ 532 h 587"/>
                  <a:gd name="T12" fmla="*/ 30 w 465"/>
                  <a:gd name="T13" fmla="*/ 458 h 587"/>
                  <a:gd name="T14" fmla="*/ 7 w 465"/>
                  <a:gd name="T15" fmla="*/ 435 h 587"/>
                  <a:gd name="T16" fmla="*/ 0 w 465"/>
                  <a:gd name="T17" fmla="*/ 435 h 587"/>
                  <a:gd name="T18" fmla="*/ 0 w 465"/>
                  <a:gd name="T19" fmla="*/ 0 h 587"/>
                  <a:gd name="T20" fmla="*/ 7 w 465"/>
                  <a:gd name="T21" fmla="*/ 0 h 587"/>
                  <a:gd name="T22" fmla="*/ 465 w 465"/>
                  <a:gd name="T23" fmla="*/ 458 h 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5" h="587">
                    <a:moveTo>
                      <a:pt x="465" y="458"/>
                    </a:moveTo>
                    <a:cubicBezTo>
                      <a:pt x="465" y="532"/>
                      <a:pt x="465" y="532"/>
                      <a:pt x="465" y="532"/>
                    </a:cubicBezTo>
                    <a:cubicBezTo>
                      <a:pt x="465" y="550"/>
                      <a:pt x="464" y="569"/>
                      <a:pt x="461" y="587"/>
                    </a:cubicBezTo>
                    <a:cubicBezTo>
                      <a:pt x="126" y="587"/>
                      <a:pt x="126" y="587"/>
                      <a:pt x="126" y="587"/>
                    </a:cubicBezTo>
                    <a:cubicBezTo>
                      <a:pt x="88" y="587"/>
                      <a:pt x="52" y="570"/>
                      <a:pt x="28" y="540"/>
                    </a:cubicBezTo>
                    <a:cubicBezTo>
                      <a:pt x="29" y="538"/>
                      <a:pt x="30" y="535"/>
                      <a:pt x="30" y="532"/>
                    </a:cubicBezTo>
                    <a:cubicBezTo>
                      <a:pt x="30" y="458"/>
                      <a:pt x="30" y="458"/>
                      <a:pt x="30" y="458"/>
                    </a:cubicBezTo>
                    <a:cubicBezTo>
                      <a:pt x="30" y="446"/>
                      <a:pt x="20" y="435"/>
                      <a:pt x="7" y="435"/>
                    </a:cubicBezTo>
                    <a:cubicBezTo>
                      <a:pt x="0" y="435"/>
                      <a:pt x="0" y="435"/>
                      <a:pt x="0" y="43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260" y="1"/>
                      <a:pt x="464" y="206"/>
                      <a:pt x="465" y="45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alpha val="21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Sliḑè">
                <a:extLst>
                  <a:ext uri="{FF2B5EF4-FFF2-40B4-BE49-F238E27FC236}">
                    <a16:creationId xmlns:a16="http://schemas.microsoft.com/office/drawing/2014/main" id="{DAE943E9-D4A8-43A5-9142-8A8FA478D43A}"/>
                  </a:ext>
                </a:extLst>
              </p:cNvPr>
              <p:cNvSpPr/>
              <p:nvPr/>
            </p:nvSpPr>
            <p:spPr bwMode="auto">
              <a:xfrm>
                <a:off x="4021138" y="1687513"/>
                <a:ext cx="3890963" cy="4283075"/>
              </a:xfrm>
              <a:custGeom>
                <a:avLst/>
                <a:gdLst>
                  <a:gd name="T0" fmla="*/ 662 w 1577"/>
                  <a:gd name="T1" fmla="*/ 1732 h 1738"/>
                  <a:gd name="T2" fmla="*/ 177 w 1577"/>
                  <a:gd name="T3" fmla="*/ 1700 h 1738"/>
                  <a:gd name="T4" fmla="*/ 71 w 1577"/>
                  <a:gd name="T5" fmla="*/ 1666 h 1738"/>
                  <a:gd name="T6" fmla="*/ 51 w 1577"/>
                  <a:gd name="T7" fmla="*/ 1532 h 1738"/>
                  <a:gd name="T8" fmla="*/ 51 w 1577"/>
                  <a:gd name="T9" fmla="*/ 1514 h 1738"/>
                  <a:gd name="T10" fmla="*/ 509 w 1577"/>
                  <a:gd name="T11" fmla="*/ 1074 h 1738"/>
                  <a:gd name="T12" fmla="*/ 1119 w 1577"/>
                  <a:gd name="T13" fmla="*/ 1074 h 1738"/>
                  <a:gd name="T14" fmla="*/ 1142 w 1577"/>
                  <a:gd name="T15" fmla="*/ 1051 h 1738"/>
                  <a:gd name="T16" fmla="*/ 1142 w 1577"/>
                  <a:gd name="T17" fmla="*/ 978 h 1738"/>
                  <a:gd name="T18" fmla="*/ 1119 w 1577"/>
                  <a:gd name="T19" fmla="*/ 955 h 1738"/>
                  <a:gd name="T20" fmla="*/ 458 w 1577"/>
                  <a:gd name="T21" fmla="*/ 955 h 1738"/>
                  <a:gd name="T22" fmla="*/ 0 w 1577"/>
                  <a:gd name="T23" fmla="*/ 497 h 1738"/>
                  <a:gd name="T24" fmla="*/ 0 w 1577"/>
                  <a:gd name="T25" fmla="*/ 458 h 1738"/>
                  <a:gd name="T26" fmla="*/ 458 w 1577"/>
                  <a:gd name="T27" fmla="*/ 0 h 1738"/>
                  <a:gd name="T28" fmla="*/ 617 w 1577"/>
                  <a:gd name="T29" fmla="*/ 0 h 1738"/>
                  <a:gd name="T30" fmla="*/ 834 w 1577"/>
                  <a:gd name="T31" fmla="*/ 218 h 1738"/>
                  <a:gd name="T32" fmla="*/ 617 w 1577"/>
                  <a:gd name="T33" fmla="*/ 435 h 1738"/>
                  <a:gd name="T34" fmla="*/ 617 w 1577"/>
                  <a:gd name="T35" fmla="*/ 435 h 1738"/>
                  <a:gd name="T36" fmla="*/ 458 w 1577"/>
                  <a:gd name="T37" fmla="*/ 435 h 1738"/>
                  <a:gd name="T38" fmla="*/ 434 w 1577"/>
                  <a:gd name="T39" fmla="*/ 458 h 1738"/>
                  <a:gd name="T40" fmla="*/ 434 w 1577"/>
                  <a:gd name="T41" fmla="*/ 497 h 1738"/>
                  <a:gd name="T42" fmla="*/ 458 w 1577"/>
                  <a:gd name="T43" fmla="*/ 520 h 1738"/>
                  <a:gd name="T44" fmla="*/ 1119 w 1577"/>
                  <a:gd name="T45" fmla="*/ 520 h 1738"/>
                  <a:gd name="T46" fmla="*/ 1577 w 1577"/>
                  <a:gd name="T47" fmla="*/ 978 h 1738"/>
                  <a:gd name="T48" fmla="*/ 1577 w 1577"/>
                  <a:gd name="T49" fmla="*/ 1051 h 1738"/>
                  <a:gd name="T50" fmla="*/ 1119 w 1577"/>
                  <a:gd name="T51" fmla="*/ 1509 h 1738"/>
                  <a:gd name="T52" fmla="*/ 509 w 1577"/>
                  <a:gd name="T53" fmla="*/ 1509 h 1738"/>
                  <a:gd name="T54" fmla="*/ 485 w 1577"/>
                  <a:gd name="T55" fmla="*/ 1531 h 1738"/>
                  <a:gd name="T56" fmla="*/ 507 w 1577"/>
                  <a:gd name="T57" fmla="*/ 1556 h 1738"/>
                  <a:gd name="T58" fmla="*/ 509 w 1577"/>
                  <a:gd name="T59" fmla="*/ 1556 h 1738"/>
                  <a:gd name="T60" fmla="*/ 1095 w 1577"/>
                  <a:gd name="T61" fmla="*/ 1556 h 1738"/>
                  <a:gd name="T62" fmla="*/ 1342 w 1577"/>
                  <a:gd name="T63" fmla="*/ 1627 h 1738"/>
                  <a:gd name="T64" fmla="*/ 1078 w 1577"/>
                  <a:gd name="T65" fmla="*/ 1702 h 1738"/>
                  <a:gd name="T66" fmla="*/ 662 w 1577"/>
                  <a:gd name="T67" fmla="*/ 1732 h 1738"/>
                  <a:gd name="T68" fmla="*/ 662 w 1577"/>
                  <a:gd name="T69" fmla="*/ 1732 h 1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577" h="1738">
                    <a:moveTo>
                      <a:pt x="662" y="1732"/>
                    </a:moveTo>
                    <a:cubicBezTo>
                      <a:pt x="499" y="1736"/>
                      <a:pt x="335" y="1738"/>
                      <a:pt x="177" y="1700"/>
                    </a:cubicBezTo>
                    <a:cubicBezTo>
                      <a:pt x="141" y="1691"/>
                      <a:pt x="106" y="1680"/>
                      <a:pt x="71" y="1666"/>
                    </a:cubicBezTo>
                    <a:cubicBezTo>
                      <a:pt x="58" y="1623"/>
                      <a:pt x="51" y="1578"/>
                      <a:pt x="51" y="1532"/>
                    </a:cubicBezTo>
                    <a:cubicBezTo>
                      <a:pt x="51" y="1526"/>
                      <a:pt x="51" y="1520"/>
                      <a:pt x="51" y="1514"/>
                    </a:cubicBezTo>
                    <a:cubicBezTo>
                      <a:pt x="61" y="1268"/>
                      <a:pt x="263" y="1074"/>
                      <a:pt x="509" y="1074"/>
                    </a:cubicBezTo>
                    <a:cubicBezTo>
                      <a:pt x="1119" y="1074"/>
                      <a:pt x="1119" y="1074"/>
                      <a:pt x="1119" y="1074"/>
                    </a:cubicBezTo>
                    <a:cubicBezTo>
                      <a:pt x="1132" y="1074"/>
                      <a:pt x="1142" y="1064"/>
                      <a:pt x="1142" y="1051"/>
                    </a:cubicBezTo>
                    <a:cubicBezTo>
                      <a:pt x="1142" y="978"/>
                      <a:pt x="1142" y="978"/>
                      <a:pt x="1142" y="978"/>
                    </a:cubicBezTo>
                    <a:cubicBezTo>
                      <a:pt x="1142" y="965"/>
                      <a:pt x="1132" y="955"/>
                      <a:pt x="1119" y="955"/>
                    </a:cubicBezTo>
                    <a:cubicBezTo>
                      <a:pt x="458" y="955"/>
                      <a:pt x="458" y="955"/>
                      <a:pt x="458" y="955"/>
                    </a:cubicBezTo>
                    <a:cubicBezTo>
                      <a:pt x="205" y="955"/>
                      <a:pt x="0" y="750"/>
                      <a:pt x="0" y="497"/>
                    </a:cubicBezTo>
                    <a:cubicBezTo>
                      <a:pt x="0" y="458"/>
                      <a:pt x="0" y="458"/>
                      <a:pt x="0" y="458"/>
                    </a:cubicBezTo>
                    <a:cubicBezTo>
                      <a:pt x="0" y="206"/>
                      <a:pt x="205" y="1"/>
                      <a:pt x="458" y="0"/>
                    </a:cubicBezTo>
                    <a:cubicBezTo>
                      <a:pt x="617" y="0"/>
                      <a:pt x="617" y="0"/>
                      <a:pt x="617" y="0"/>
                    </a:cubicBezTo>
                    <a:cubicBezTo>
                      <a:pt x="737" y="0"/>
                      <a:pt x="834" y="98"/>
                      <a:pt x="834" y="218"/>
                    </a:cubicBezTo>
                    <a:cubicBezTo>
                      <a:pt x="834" y="338"/>
                      <a:pt x="737" y="435"/>
                      <a:pt x="617" y="435"/>
                    </a:cubicBezTo>
                    <a:cubicBezTo>
                      <a:pt x="617" y="435"/>
                      <a:pt x="617" y="435"/>
                      <a:pt x="617" y="435"/>
                    </a:cubicBezTo>
                    <a:cubicBezTo>
                      <a:pt x="458" y="435"/>
                      <a:pt x="458" y="435"/>
                      <a:pt x="458" y="435"/>
                    </a:cubicBezTo>
                    <a:cubicBezTo>
                      <a:pt x="445" y="435"/>
                      <a:pt x="434" y="446"/>
                      <a:pt x="434" y="458"/>
                    </a:cubicBezTo>
                    <a:cubicBezTo>
                      <a:pt x="434" y="497"/>
                      <a:pt x="434" y="497"/>
                      <a:pt x="434" y="497"/>
                    </a:cubicBezTo>
                    <a:cubicBezTo>
                      <a:pt x="434" y="510"/>
                      <a:pt x="445" y="520"/>
                      <a:pt x="458" y="520"/>
                    </a:cubicBezTo>
                    <a:cubicBezTo>
                      <a:pt x="1119" y="520"/>
                      <a:pt x="1119" y="520"/>
                      <a:pt x="1119" y="520"/>
                    </a:cubicBezTo>
                    <a:cubicBezTo>
                      <a:pt x="1372" y="520"/>
                      <a:pt x="1577" y="725"/>
                      <a:pt x="1577" y="978"/>
                    </a:cubicBezTo>
                    <a:cubicBezTo>
                      <a:pt x="1577" y="1051"/>
                      <a:pt x="1577" y="1051"/>
                      <a:pt x="1577" y="1051"/>
                    </a:cubicBezTo>
                    <a:cubicBezTo>
                      <a:pt x="1577" y="1304"/>
                      <a:pt x="1372" y="1509"/>
                      <a:pt x="1119" y="1509"/>
                    </a:cubicBezTo>
                    <a:cubicBezTo>
                      <a:pt x="509" y="1509"/>
                      <a:pt x="509" y="1509"/>
                      <a:pt x="509" y="1509"/>
                    </a:cubicBezTo>
                    <a:cubicBezTo>
                      <a:pt x="496" y="1509"/>
                      <a:pt x="485" y="1519"/>
                      <a:pt x="485" y="1531"/>
                    </a:cubicBezTo>
                    <a:cubicBezTo>
                      <a:pt x="484" y="1544"/>
                      <a:pt x="494" y="1555"/>
                      <a:pt x="507" y="1556"/>
                    </a:cubicBezTo>
                    <a:cubicBezTo>
                      <a:pt x="508" y="1556"/>
                      <a:pt x="508" y="1556"/>
                      <a:pt x="509" y="1556"/>
                    </a:cubicBezTo>
                    <a:cubicBezTo>
                      <a:pt x="1095" y="1556"/>
                      <a:pt x="1095" y="1556"/>
                      <a:pt x="1095" y="1556"/>
                    </a:cubicBezTo>
                    <a:cubicBezTo>
                      <a:pt x="1183" y="1555"/>
                      <a:pt x="1268" y="1580"/>
                      <a:pt x="1342" y="1627"/>
                    </a:cubicBezTo>
                    <a:cubicBezTo>
                      <a:pt x="1256" y="1660"/>
                      <a:pt x="1168" y="1685"/>
                      <a:pt x="1078" y="1702"/>
                    </a:cubicBezTo>
                    <a:cubicBezTo>
                      <a:pt x="941" y="1726"/>
                      <a:pt x="801" y="1729"/>
                      <a:pt x="662" y="1732"/>
                    </a:cubicBezTo>
                    <a:cubicBezTo>
                      <a:pt x="662" y="1732"/>
                      <a:pt x="662" y="1732"/>
                      <a:pt x="662" y="1732"/>
                    </a:cubicBezTo>
                  </a:path>
                </a:pathLst>
              </a:cu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íṩľïḋê">
                <a:extLst>
                  <a:ext uri="{FF2B5EF4-FFF2-40B4-BE49-F238E27FC236}">
                    <a16:creationId xmlns:a16="http://schemas.microsoft.com/office/drawing/2014/main" id="{443BFEA4-4267-49BF-AB06-2E8D5D82AD81}"/>
                  </a:ext>
                </a:extLst>
              </p:cNvPr>
              <p:cNvSpPr/>
              <p:nvPr/>
            </p:nvSpPr>
            <p:spPr bwMode="auto">
              <a:xfrm>
                <a:off x="6607176" y="4010026"/>
                <a:ext cx="725488" cy="741363"/>
              </a:xfrm>
              <a:custGeom>
                <a:avLst/>
                <a:gdLst>
                  <a:gd name="T0" fmla="*/ 288 w 294"/>
                  <a:gd name="T1" fmla="*/ 57 h 301"/>
                  <a:gd name="T2" fmla="*/ 268 w 294"/>
                  <a:gd name="T3" fmla="*/ 102 h 301"/>
                  <a:gd name="T4" fmla="*/ 113 w 294"/>
                  <a:gd name="T5" fmla="*/ 149 h 301"/>
                  <a:gd name="T6" fmla="*/ 68 w 294"/>
                  <a:gd name="T7" fmla="*/ 160 h 301"/>
                  <a:gd name="T8" fmla="*/ 58 w 294"/>
                  <a:gd name="T9" fmla="*/ 176 h 301"/>
                  <a:gd name="T10" fmla="*/ 44 w 294"/>
                  <a:gd name="T11" fmla="*/ 275 h 301"/>
                  <a:gd name="T12" fmla="*/ 31 w 294"/>
                  <a:gd name="T13" fmla="*/ 295 h 301"/>
                  <a:gd name="T14" fmla="*/ 9 w 294"/>
                  <a:gd name="T15" fmla="*/ 297 h 301"/>
                  <a:gd name="T16" fmla="*/ 0 w 294"/>
                  <a:gd name="T17" fmla="*/ 267 h 301"/>
                  <a:gd name="T18" fmla="*/ 4 w 294"/>
                  <a:gd name="T19" fmla="*/ 217 h 301"/>
                  <a:gd name="T20" fmla="*/ 30 w 294"/>
                  <a:gd name="T21" fmla="*/ 134 h 301"/>
                  <a:gd name="T22" fmla="*/ 74 w 294"/>
                  <a:gd name="T23" fmla="*/ 106 h 301"/>
                  <a:gd name="T24" fmla="*/ 288 w 294"/>
                  <a:gd name="T25" fmla="*/ 57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4" h="301">
                    <a:moveTo>
                      <a:pt x="288" y="57"/>
                    </a:moveTo>
                    <a:cubicBezTo>
                      <a:pt x="294" y="73"/>
                      <a:pt x="281" y="91"/>
                      <a:pt x="268" y="102"/>
                    </a:cubicBezTo>
                    <a:cubicBezTo>
                      <a:pt x="225" y="138"/>
                      <a:pt x="168" y="149"/>
                      <a:pt x="113" y="149"/>
                    </a:cubicBezTo>
                    <a:cubicBezTo>
                      <a:pt x="97" y="149"/>
                      <a:pt x="80" y="149"/>
                      <a:pt x="68" y="160"/>
                    </a:cubicBezTo>
                    <a:cubicBezTo>
                      <a:pt x="64" y="165"/>
                      <a:pt x="60" y="170"/>
                      <a:pt x="58" y="176"/>
                    </a:cubicBezTo>
                    <a:cubicBezTo>
                      <a:pt x="47" y="208"/>
                      <a:pt x="54" y="243"/>
                      <a:pt x="44" y="275"/>
                    </a:cubicBezTo>
                    <a:cubicBezTo>
                      <a:pt x="41" y="282"/>
                      <a:pt x="37" y="289"/>
                      <a:pt x="31" y="295"/>
                    </a:cubicBezTo>
                    <a:cubicBezTo>
                      <a:pt x="25" y="300"/>
                      <a:pt x="16" y="301"/>
                      <a:pt x="9" y="297"/>
                    </a:cubicBezTo>
                    <a:cubicBezTo>
                      <a:pt x="0" y="291"/>
                      <a:pt x="0" y="278"/>
                      <a:pt x="0" y="267"/>
                    </a:cubicBezTo>
                    <a:cubicBezTo>
                      <a:pt x="4" y="217"/>
                      <a:pt x="4" y="217"/>
                      <a:pt x="4" y="217"/>
                    </a:cubicBezTo>
                    <a:cubicBezTo>
                      <a:pt x="7" y="188"/>
                      <a:pt x="10" y="156"/>
                      <a:pt x="30" y="134"/>
                    </a:cubicBezTo>
                    <a:cubicBezTo>
                      <a:pt x="42" y="121"/>
                      <a:pt x="58" y="114"/>
                      <a:pt x="74" y="106"/>
                    </a:cubicBezTo>
                    <a:cubicBezTo>
                      <a:pt x="103" y="93"/>
                      <a:pt x="266" y="0"/>
                      <a:pt x="288" y="5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alpha val="52000"/>
                    </a:schemeClr>
                  </a:gs>
                  <a:gs pos="100000">
                    <a:srgbClr val="688EFD">
                      <a:alpha val="0"/>
                    </a:srgbClr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ïsliḓe">
                <a:extLst>
                  <a:ext uri="{FF2B5EF4-FFF2-40B4-BE49-F238E27FC236}">
                    <a16:creationId xmlns:a16="http://schemas.microsoft.com/office/drawing/2014/main" id="{DE460192-AD25-494E-B5A5-CBE973FC2C94}"/>
                  </a:ext>
                </a:extLst>
              </p:cNvPr>
              <p:cNvSpPr/>
              <p:nvPr/>
            </p:nvSpPr>
            <p:spPr bwMode="auto">
              <a:xfrm>
                <a:off x="4146551" y="4408488"/>
                <a:ext cx="757238" cy="1011238"/>
              </a:xfrm>
              <a:custGeom>
                <a:avLst/>
                <a:gdLst>
                  <a:gd name="T0" fmla="*/ 307 w 307"/>
                  <a:gd name="T1" fmla="*/ 41 h 410"/>
                  <a:gd name="T2" fmla="*/ 307 w 307"/>
                  <a:gd name="T3" fmla="*/ 325 h 410"/>
                  <a:gd name="T4" fmla="*/ 222 w 307"/>
                  <a:gd name="T5" fmla="*/ 410 h 410"/>
                  <a:gd name="T6" fmla="*/ 222 w 307"/>
                  <a:gd name="T7" fmla="*/ 410 h 410"/>
                  <a:gd name="T8" fmla="*/ 0 w 307"/>
                  <a:gd name="T9" fmla="*/ 410 h 410"/>
                  <a:gd name="T10" fmla="*/ 296 w 307"/>
                  <a:gd name="T11" fmla="*/ 0 h 410"/>
                  <a:gd name="T12" fmla="*/ 307 w 307"/>
                  <a:gd name="T13" fmla="*/ 41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7" h="410">
                    <a:moveTo>
                      <a:pt x="307" y="41"/>
                    </a:moveTo>
                    <a:cubicBezTo>
                      <a:pt x="307" y="325"/>
                      <a:pt x="307" y="325"/>
                      <a:pt x="307" y="325"/>
                    </a:cubicBezTo>
                    <a:cubicBezTo>
                      <a:pt x="307" y="372"/>
                      <a:pt x="269" y="410"/>
                      <a:pt x="222" y="410"/>
                    </a:cubicBezTo>
                    <a:cubicBezTo>
                      <a:pt x="222" y="410"/>
                      <a:pt x="222" y="410"/>
                      <a:pt x="222" y="410"/>
                    </a:cubicBezTo>
                    <a:cubicBezTo>
                      <a:pt x="0" y="410"/>
                      <a:pt x="0" y="410"/>
                      <a:pt x="0" y="410"/>
                    </a:cubicBezTo>
                    <a:cubicBezTo>
                      <a:pt x="8" y="226"/>
                      <a:pt x="124" y="65"/>
                      <a:pt x="296" y="0"/>
                    </a:cubicBezTo>
                    <a:cubicBezTo>
                      <a:pt x="303" y="12"/>
                      <a:pt x="307" y="27"/>
                      <a:pt x="307" y="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4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iṧḷíḓé">
                <a:extLst>
                  <a:ext uri="{FF2B5EF4-FFF2-40B4-BE49-F238E27FC236}">
                    <a16:creationId xmlns:a16="http://schemas.microsoft.com/office/drawing/2014/main" id="{FB7C564B-5589-4E1A-81B8-7F2FE89EEE0C}"/>
                  </a:ext>
                </a:extLst>
              </p:cNvPr>
              <p:cNvSpPr/>
              <p:nvPr/>
            </p:nvSpPr>
            <p:spPr bwMode="auto">
              <a:xfrm>
                <a:off x="3683001" y="4297363"/>
                <a:ext cx="1139825" cy="1025525"/>
              </a:xfrm>
              <a:custGeom>
                <a:avLst/>
                <a:gdLst>
                  <a:gd name="T0" fmla="*/ 78 w 462"/>
                  <a:gd name="T1" fmla="*/ 0 h 416"/>
                  <a:gd name="T2" fmla="*/ 384 w 462"/>
                  <a:gd name="T3" fmla="*/ 0 h 416"/>
                  <a:gd name="T4" fmla="*/ 462 w 462"/>
                  <a:gd name="T5" fmla="*/ 78 h 416"/>
                  <a:gd name="T6" fmla="*/ 462 w 462"/>
                  <a:gd name="T7" fmla="*/ 338 h 416"/>
                  <a:gd name="T8" fmla="*/ 384 w 462"/>
                  <a:gd name="T9" fmla="*/ 416 h 416"/>
                  <a:gd name="T10" fmla="*/ 78 w 462"/>
                  <a:gd name="T11" fmla="*/ 416 h 416"/>
                  <a:gd name="T12" fmla="*/ 0 w 462"/>
                  <a:gd name="T13" fmla="*/ 338 h 416"/>
                  <a:gd name="T14" fmla="*/ 0 w 462"/>
                  <a:gd name="T15" fmla="*/ 78 h 416"/>
                  <a:gd name="T16" fmla="*/ 78 w 462"/>
                  <a:gd name="T17" fmla="*/ 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2" h="416">
                    <a:moveTo>
                      <a:pt x="78" y="0"/>
                    </a:moveTo>
                    <a:cubicBezTo>
                      <a:pt x="384" y="0"/>
                      <a:pt x="384" y="0"/>
                      <a:pt x="384" y="0"/>
                    </a:cubicBezTo>
                    <a:cubicBezTo>
                      <a:pt x="427" y="0"/>
                      <a:pt x="462" y="35"/>
                      <a:pt x="462" y="78"/>
                    </a:cubicBezTo>
                    <a:cubicBezTo>
                      <a:pt x="462" y="338"/>
                      <a:pt x="462" y="338"/>
                      <a:pt x="462" y="338"/>
                    </a:cubicBezTo>
                    <a:cubicBezTo>
                      <a:pt x="462" y="381"/>
                      <a:pt x="427" y="416"/>
                      <a:pt x="384" y="416"/>
                    </a:cubicBezTo>
                    <a:cubicBezTo>
                      <a:pt x="78" y="416"/>
                      <a:pt x="78" y="416"/>
                      <a:pt x="78" y="416"/>
                    </a:cubicBezTo>
                    <a:cubicBezTo>
                      <a:pt x="35" y="416"/>
                      <a:pt x="0" y="381"/>
                      <a:pt x="0" y="33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35"/>
                      <a:pt x="35" y="0"/>
                      <a:pt x="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íŝḻiḍè">
                <a:extLst>
                  <a:ext uri="{FF2B5EF4-FFF2-40B4-BE49-F238E27FC236}">
                    <a16:creationId xmlns:a16="http://schemas.microsoft.com/office/drawing/2014/main" id="{25F8E3FF-2AAA-4195-8FD3-9BBE4BDEC441}"/>
                  </a:ext>
                </a:extLst>
              </p:cNvPr>
              <p:cNvSpPr/>
              <p:nvPr/>
            </p:nvSpPr>
            <p:spPr bwMode="auto">
              <a:xfrm>
                <a:off x="5264151" y="3074988"/>
                <a:ext cx="365125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iṣliḋé">
                <a:extLst>
                  <a:ext uri="{FF2B5EF4-FFF2-40B4-BE49-F238E27FC236}">
                    <a16:creationId xmlns:a16="http://schemas.microsoft.com/office/drawing/2014/main" id="{D92F65B0-D9BE-40EA-B4AF-B727BF83FDC2}"/>
                  </a:ext>
                </a:extLst>
              </p:cNvPr>
              <p:cNvSpPr/>
              <p:nvPr/>
            </p:nvSpPr>
            <p:spPr bwMode="auto">
              <a:xfrm>
                <a:off x="5264151" y="3074988"/>
                <a:ext cx="365125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ïṧlíďé">
                <a:extLst>
                  <a:ext uri="{FF2B5EF4-FFF2-40B4-BE49-F238E27FC236}">
                    <a16:creationId xmlns:a16="http://schemas.microsoft.com/office/drawing/2014/main" id="{2D63DA27-782C-45DC-956E-D56B29141AD4}"/>
                  </a:ext>
                </a:extLst>
              </p:cNvPr>
              <p:cNvSpPr/>
              <p:nvPr/>
            </p:nvSpPr>
            <p:spPr bwMode="auto">
              <a:xfrm>
                <a:off x="5264151" y="3127376"/>
                <a:ext cx="222250" cy="2381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îşļíḑé">
                <a:extLst>
                  <a:ext uri="{FF2B5EF4-FFF2-40B4-BE49-F238E27FC236}">
                    <a16:creationId xmlns:a16="http://schemas.microsoft.com/office/drawing/2014/main" id="{F1EBB6D5-DC2B-4ADB-A85F-2EA6E724432A}"/>
                  </a:ext>
                </a:extLst>
              </p:cNvPr>
              <p:cNvSpPr/>
              <p:nvPr/>
            </p:nvSpPr>
            <p:spPr bwMode="auto">
              <a:xfrm>
                <a:off x="5264151" y="3127376"/>
                <a:ext cx="222250" cy="23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ï$1ïde">
                <a:extLst>
                  <a:ext uri="{FF2B5EF4-FFF2-40B4-BE49-F238E27FC236}">
                    <a16:creationId xmlns:a16="http://schemas.microsoft.com/office/drawing/2014/main" id="{C6CCFC3F-528C-4443-BBDF-BB66726AE44B}"/>
                  </a:ext>
                </a:extLst>
              </p:cNvPr>
              <p:cNvSpPr/>
              <p:nvPr/>
            </p:nvSpPr>
            <p:spPr bwMode="auto">
              <a:xfrm>
                <a:off x="5578476" y="3127376"/>
                <a:ext cx="704850" cy="2381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iŝlîḑê">
                <a:extLst>
                  <a:ext uri="{FF2B5EF4-FFF2-40B4-BE49-F238E27FC236}">
                    <a16:creationId xmlns:a16="http://schemas.microsoft.com/office/drawing/2014/main" id="{8B150B1D-8CB1-4C32-B051-54C433DD0B74}"/>
                  </a:ext>
                </a:extLst>
              </p:cNvPr>
              <p:cNvSpPr/>
              <p:nvPr/>
            </p:nvSpPr>
            <p:spPr bwMode="auto">
              <a:xfrm>
                <a:off x="5578476" y="3127376"/>
                <a:ext cx="704850" cy="23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íṡḻïḓé">
                <a:extLst>
                  <a:ext uri="{FF2B5EF4-FFF2-40B4-BE49-F238E27FC236}">
                    <a16:creationId xmlns:a16="http://schemas.microsoft.com/office/drawing/2014/main" id="{BA596A9B-80B0-4C0F-844F-EDD0F605FF3E}"/>
                  </a:ext>
                </a:extLst>
              </p:cNvPr>
              <p:cNvSpPr/>
              <p:nvPr/>
            </p:nvSpPr>
            <p:spPr bwMode="auto">
              <a:xfrm>
                <a:off x="5380038" y="3178176"/>
                <a:ext cx="309563" cy="28575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ṣḻîdê">
                <a:extLst>
                  <a:ext uri="{FF2B5EF4-FFF2-40B4-BE49-F238E27FC236}">
                    <a16:creationId xmlns:a16="http://schemas.microsoft.com/office/drawing/2014/main" id="{49212F2C-3805-47E4-B5D4-3640027FAAD1}"/>
                  </a:ext>
                </a:extLst>
              </p:cNvPr>
              <p:cNvSpPr/>
              <p:nvPr/>
            </p:nvSpPr>
            <p:spPr bwMode="auto">
              <a:xfrm>
                <a:off x="5380038" y="3178176"/>
                <a:ext cx="309563" cy="28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ïŝḻiḓê">
                <a:extLst>
                  <a:ext uri="{FF2B5EF4-FFF2-40B4-BE49-F238E27FC236}">
                    <a16:creationId xmlns:a16="http://schemas.microsoft.com/office/drawing/2014/main" id="{2874B8F1-CF95-44A7-9D9B-BBB532D26978}"/>
                  </a:ext>
                </a:extLst>
              </p:cNvPr>
              <p:cNvSpPr/>
              <p:nvPr/>
            </p:nvSpPr>
            <p:spPr bwMode="auto">
              <a:xfrm>
                <a:off x="5478463" y="3230563"/>
                <a:ext cx="368300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iSlíḋè">
                <a:extLst>
                  <a:ext uri="{FF2B5EF4-FFF2-40B4-BE49-F238E27FC236}">
                    <a16:creationId xmlns:a16="http://schemas.microsoft.com/office/drawing/2014/main" id="{EE2978E0-2DC1-49F6-8CB2-0FCACFCB6BE2}"/>
                  </a:ext>
                </a:extLst>
              </p:cNvPr>
              <p:cNvSpPr/>
              <p:nvPr/>
            </p:nvSpPr>
            <p:spPr bwMode="auto">
              <a:xfrm>
                <a:off x="5478463" y="3230563"/>
                <a:ext cx="368300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íṡļidé">
                <a:extLst>
                  <a:ext uri="{FF2B5EF4-FFF2-40B4-BE49-F238E27FC236}">
                    <a16:creationId xmlns:a16="http://schemas.microsoft.com/office/drawing/2014/main" id="{3B18C41E-2419-4C37-AE24-DCFA82862F2E}"/>
                  </a:ext>
                </a:extLst>
              </p:cNvPr>
              <p:cNvSpPr/>
              <p:nvPr/>
            </p:nvSpPr>
            <p:spPr bwMode="auto">
              <a:xfrm>
                <a:off x="5868988" y="3230563"/>
                <a:ext cx="307975" cy="3016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íṡ1íďé">
                <a:extLst>
                  <a:ext uri="{FF2B5EF4-FFF2-40B4-BE49-F238E27FC236}">
                    <a16:creationId xmlns:a16="http://schemas.microsoft.com/office/drawing/2014/main" id="{2EDBE939-5597-4874-9F39-033EE4CCF8F1}"/>
                  </a:ext>
                </a:extLst>
              </p:cNvPr>
              <p:cNvSpPr/>
              <p:nvPr/>
            </p:nvSpPr>
            <p:spPr bwMode="auto">
              <a:xfrm>
                <a:off x="5868988" y="3230563"/>
                <a:ext cx="307975" cy="30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îṣlïḓê">
                <a:extLst>
                  <a:ext uri="{FF2B5EF4-FFF2-40B4-BE49-F238E27FC236}">
                    <a16:creationId xmlns:a16="http://schemas.microsoft.com/office/drawing/2014/main" id="{6D90DCDB-45B5-4BD4-843B-A69873E930F2}"/>
                  </a:ext>
                </a:extLst>
              </p:cNvPr>
              <p:cNvSpPr/>
              <p:nvPr/>
            </p:nvSpPr>
            <p:spPr bwMode="auto">
              <a:xfrm>
                <a:off x="5478463" y="3282951"/>
                <a:ext cx="282575" cy="2381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ïś1idè">
                <a:extLst>
                  <a:ext uri="{FF2B5EF4-FFF2-40B4-BE49-F238E27FC236}">
                    <a16:creationId xmlns:a16="http://schemas.microsoft.com/office/drawing/2014/main" id="{1B23D9CC-3013-4E5C-85C6-2EF8E4B82872}"/>
                  </a:ext>
                </a:extLst>
              </p:cNvPr>
              <p:cNvSpPr/>
              <p:nvPr/>
            </p:nvSpPr>
            <p:spPr bwMode="auto">
              <a:xfrm>
                <a:off x="5478463" y="3282951"/>
                <a:ext cx="282575" cy="23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i$ḻîḍé">
                <a:extLst>
                  <a:ext uri="{FF2B5EF4-FFF2-40B4-BE49-F238E27FC236}">
                    <a16:creationId xmlns:a16="http://schemas.microsoft.com/office/drawing/2014/main" id="{C5A2B30E-EF99-4000-B4C5-393531FE613D}"/>
                  </a:ext>
                </a:extLst>
              </p:cNvPr>
              <p:cNvSpPr/>
              <p:nvPr/>
            </p:nvSpPr>
            <p:spPr bwMode="auto">
              <a:xfrm>
                <a:off x="5788026" y="3282951"/>
                <a:ext cx="584200" cy="28575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îs1îḑè">
                <a:extLst>
                  <a:ext uri="{FF2B5EF4-FFF2-40B4-BE49-F238E27FC236}">
                    <a16:creationId xmlns:a16="http://schemas.microsoft.com/office/drawing/2014/main" id="{FEA7B8BA-2FFA-47F0-9625-421CFEBAF4F1}"/>
                  </a:ext>
                </a:extLst>
              </p:cNvPr>
              <p:cNvSpPr/>
              <p:nvPr/>
            </p:nvSpPr>
            <p:spPr bwMode="auto">
              <a:xfrm>
                <a:off x="5788026" y="3282951"/>
                <a:ext cx="584200" cy="28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iṩļidé">
                <a:extLst>
                  <a:ext uri="{FF2B5EF4-FFF2-40B4-BE49-F238E27FC236}">
                    <a16:creationId xmlns:a16="http://schemas.microsoft.com/office/drawing/2014/main" id="{2CE961E2-BF19-43AD-955C-D04AAE364B56}"/>
                  </a:ext>
                </a:extLst>
              </p:cNvPr>
              <p:cNvSpPr/>
              <p:nvPr/>
            </p:nvSpPr>
            <p:spPr bwMode="auto">
              <a:xfrm>
                <a:off x="5264151" y="3354388"/>
                <a:ext cx="365125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ïṡḷíḋe">
                <a:extLst>
                  <a:ext uri="{FF2B5EF4-FFF2-40B4-BE49-F238E27FC236}">
                    <a16:creationId xmlns:a16="http://schemas.microsoft.com/office/drawing/2014/main" id="{5F47F51F-FB9E-4874-950A-B919612E1D3A}"/>
                  </a:ext>
                </a:extLst>
              </p:cNvPr>
              <p:cNvSpPr/>
              <p:nvPr/>
            </p:nvSpPr>
            <p:spPr bwMode="auto">
              <a:xfrm>
                <a:off x="5264151" y="3354388"/>
                <a:ext cx="365125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îslíḑê">
                <a:extLst>
                  <a:ext uri="{FF2B5EF4-FFF2-40B4-BE49-F238E27FC236}">
                    <a16:creationId xmlns:a16="http://schemas.microsoft.com/office/drawing/2014/main" id="{F9A7BDCD-9DE2-4306-8D72-9439F87BC62A}"/>
                  </a:ext>
                </a:extLst>
              </p:cNvPr>
              <p:cNvSpPr/>
              <p:nvPr/>
            </p:nvSpPr>
            <p:spPr bwMode="auto">
              <a:xfrm>
                <a:off x="5264151" y="3405188"/>
                <a:ext cx="222250" cy="25400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iśliďê">
                <a:extLst>
                  <a:ext uri="{FF2B5EF4-FFF2-40B4-BE49-F238E27FC236}">
                    <a16:creationId xmlns:a16="http://schemas.microsoft.com/office/drawing/2014/main" id="{8BA612AC-FE91-423D-8D0D-41DA230F3E0A}"/>
                  </a:ext>
                </a:extLst>
              </p:cNvPr>
              <p:cNvSpPr/>
              <p:nvPr/>
            </p:nvSpPr>
            <p:spPr bwMode="auto">
              <a:xfrm>
                <a:off x="5264151" y="3405188"/>
                <a:ext cx="222250" cy="25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îşḻîḓê">
                <a:extLst>
                  <a:ext uri="{FF2B5EF4-FFF2-40B4-BE49-F238E27FC236}">
                    <a16:creationId xmlns:a16="http://schemas.microsoft.com/office/drawing/2014/main" id="{3E59CC45-9D26-4058-BF49-4CEC7887F353}"/>
                  </a:ext>
                </a:extLst>
              </p:cNvPr>
              <p:cNvSpPr/>
              <p:nvPr/>
            </p:nvSpPr>
            <p:spPr bwMode="auto">
              <a:xfrm>
                <a:off x="5578476" y="3405188"/>
                <a:ext cx="704850" cy="25400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íS1ïďè">
                <a:extLst>
                  <a:ext uri="{FF2B5EF4-FFF2-40B4-BE49-F238E27FC236}">
                    <a16:creationId xmlns:a16="http://schemas.microsoft.com/office/drawing/2014/main" id="{30FF6413-B319-4734-8AA7-417F12C63723}"/>
                  </a:ext>
                </a:extLst>
              </p:cNvPr>
              <p:cNvSpPr/>
              <p:nvPr/>
            </p:nvSpPr>
            <p:spPr bwMode="auto">
              <a:xfrm>
                <a:off x="5578476" y="3405188"/>
                <a:ext cx="704850" cy="25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íṥlíḋé">
                <a:extLst>
                  <a:ext uri="{FF2B5EF4-FFF2-40B4-BE49-F238E27FC236}">
                    <a16:creationId xmlns:a16="http://schemas.microsoft.com/office/drawing/2014/main" id="{85102903-3018-424A-91C4-B25D299A49B3}"/>
                  </a:ext>
                </a:extLst>
              </p:cNvPr>
              <p:cNvSpPr/>
              <p:nvPr/>
            </p:nvSpPr>
            <p:spPr bwMode="auto">
              <a:xfrm>
                <a:off x="5380038" y="3457576"/>
                <a:ext cx="309563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îŝḻîdè">
                <a:extLst>
                  <a:ext uri="{FF2B5EF4-FFF2-40B4-BE49-F238E27FC236}">
                    <a16:creationId xmlns:a16="http://schemas.microsoft.com/office/drawing/2014/main" id="{208A7D0B-665A-4F25-8459-1754E534C0D9}"/>
                  </a:ext>
                </a:extLst>
              </p:cNvPr>
              <p:cNvSpPr/>
              <p:nvPr/>
            </p:nvSpPr>
            <p:spPr bwMode="auto">
              <a:xfrm>
                <a:off x="5380038" y="3457576"/>
                <a:ext cx="309563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íṡļíḍè">
                <a:extLst>
                  <a:ext uri="{FF2B5EF4-FFF2-40B4-BE49-F238E27FC236}">
                    <a16:creationId xmlns:a16="http://schemas.microsoft.com/office/drawing/2014/main" id="{FC852DA1-32FE-4807-8444-B336DBA03D47}"/>
                  </a:ext>
                </a:extLst>
              </p:cNvPr>
              <p:cNvSpPr/>
              <p:nvPr/>
            </p:nvSpPr>
            <p:spPr bwMode="auto">
              <a:xfrm>
                <a:off x="5478463" y="3508376"/>
                <a:ext cx="368300" cy="28575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išļîḑe">
                <a:extLst>
                  <a:ext uri="{FF2B5EF4-FFF2-40B4-BE49-F238E27FC236}">
                    <a16:creationId xmlns:a16="http://schemas.microsoft.com/office/drawing/2014/main" id="{EF49F444-18AF-4C4C-AF82-F759F52E266F}"/>
                  </a:ext>
                </a:extLst>
              </p:cNvPr>
              <p:cNvSpPr/>
              <p:nvPr/>
            </p:nvSpPr>
            <p:spPr bwMode="auto">
              <a:xfrm>
                <a:off x="5478463" y="3508376"/>
                <a:ext cx="368300" cy="28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ïśḷïde">
                <a:extLst>
                  <a:ext uri="{FF2B5EF4-FFF2-40B4-BE49-F238E27FC236}">
                    <a16:creationId xmlns:a16="http://schemas.microsoft.com/office/drawing/2014/main" id="{E315AFD5-7032-4164-BE01-317F8FB4A395}"/>
                  </a:ext>
                </a:extLst>
              </p:cNvPr>
              <p:cNvSpPr/>
              <p:nvPr/>
            </p:nvSpPr>
            <p:spPr bwMode="auto">
              <a:xfrm>
                <a:off x="5868988" y="3508376"/>
                <a:ext cx="307975" cy="3016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iŝlïde">
                <a:extLst>
                  <a:ext uri="{FF2B5EF4-FFF2-40B4-BE49-F238E27FC236}">
                    <a16:creationId xmlns:a16="http://schemas.microsoft.com/office/drawing/2014/main" id="{F9C4A65E-93B0-416F-A29A-5F92ECAB1C14}"/>
                  </a:ext>
                </a:extLst>
              </p:cNvPr>
              <p:cNvSpPr/>
              <p:nvPr/>
            </p:nvSpPr>
            <p:spPr bwMode="auto">
              <a:xfrm>
                <a:off x="5868988" y="3508376"/>
                <a:ext cx="307975" cy="30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îṧḻîḑe">
                <a:extLst>
                  <a:ext uri="{FF2B5EF4-FFF2-40B4-BE49-F238E27FC236}">
                    <a16:creationId xmlns:a16="http://schemas.microsoft.com/office/drawing/2014/main" id="{6DFD055F-A93E-4383-A1C3-73B040F55E6E}"/>
                  </a:ext>
                </a:extLst>
              </p:cNvPr>
              <p:cNvSpPr/>
              <p:nvPr/>
            </p:nvSpPr>
            <p:spPr bwMode="auto">
              <a:xfrm>
                <a:off x="5478463" y="3560763"/>
                <a:ext cx="282575" cy="25400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işḻîḋè">
                <a:extLst>
                  <a:ext uri="{FF2B5EF4-FFF2-40B4-BE49-F238E27FC236}">
                    <a16:creationId xmlns:a16="http://schemas.microsoft.com/office/drawing/2014/main" id="{41B46B9B-9E5C-4739-9AC9-36D227045A9F}"/>
                  </a:ext>
                </a:extLst>
              </p:cNvPr>
              <p:cNvSpPr/>
              <p:nvPr/>
            </p:nvSpPr>
            <p:spPr bwMode="auto">
              <a:xfrm>
                <a:off x="5478463" y="3560763"/>
                <a:ext cx="282575" cy="25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isļïḑê">
                <a:extLst>
                  <a:ext uri="{FF2B5EF4-FFF2-40B4-BE49-F238E27FC236}">
                    <a16:creationId xmlns:a16="http://schemas.microsoft.com/office/drawing/2014/main" id="{A9A5FB8B-9217-4060-A3A4-7B6CBCBB8E92}"/>
                  </a:ext>
                </a:extLst>
              </p:cNvPr>
              <p:cNvSpPr/>
              <p:nvPr/>
            </p:nvSpPr>
            <p:spPr bwMode="auto">
              <a:xfrm>
                <a:off x="5788026" y="3560763"/>
                <a:ext cx="584200" cy="3016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îṣ1iḑe">
                <a:extLst>
                  <a:ext uri="{FF2B5EF4-FFF2-40B4-BE49-F238E27FC236}">
                    <a16:creationId xmlns:a16="http://schemas.microsoft.com/office/drawing/2014/main" id="{6E94FD49-A3C3-4420-B9D0-73D30F8E6F63}"/>
                  </a:ext>
                </a:extLst>
              </p:cNvPr>
              <p:cNvSpPr/>
              <p:nvPr/>
            </p:nvSpPr>
            <p:spPr bwMode="auto">
              <a:xfrm>
                <a:off x="5788026" y="3560763"/>
                <a:ext cx="584200" cy="30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ïŝḷîḑè">
                <a:extLst>
                  <a:ext uri="{FF2B5EF4-FFF2-40B4-BE49-F238E27FC236}">
                    <a16:creationId xmlns:a16="http://schemas.microsoft.com/office/drawing/2014/main" id="{BC9133FF-64DA-4A3C-AB62-01EA360E23B8}"/>
                  </a:ext>
                </a:extLst>
              </p:cNvPr>
              <p:cNvSpPr/>
              <p:nvPr/>
            </p:nvSpPr>
            <p:spPr bwMode="auto">
              <a:xfrm>
                <a:off x="5264151" y="3632201"/>
                <a:ext cx="365125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iṡľîḑé">
                <a:extLst>
                  <a:ext uri="{FF2B5EF4-FFF2-40B4-BE49-F238E27FC236}">
                    <a16:creationId xmlns:a16="http://schemas.microsoft.com/office/drawing/2014/main" id="{05E068BE-FC56-464A-A56E-601D822B65BC}"/>
                  </a:ext>
                </a:extLst>
              </p:cNvPr>
              <p:cNvSpPr/>
              <p:nvPr/>
            </p:nvSpPr>
            <p:spPr bwMode="auto">
              <a:xfrm>
                <a:off x="5264151" y="3632201"/>
                <a:ext cx="365125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íṥlíḓé">
                <a:extLst>
                  <a:ext uri="{FF2B5EF4-FFF2-40B4-BE49-F238E27FC236}">
                    <a16:creationId xmlns:a16="http://schemas.microsoft.com/office/drawing/2014/main" id="{AAA94048-93E8-4F96-807A-D3F1AB2E9B65}"/>
                  </a:ext>
                </a:extLst>
              </p:cNvPr>
              <p:cNvSpPr/>
              <p:nvPr/>
            </p:nvSpPr>
            <p:spPr bwMode="auto">
              <a:xfrm>
                <a:off x="5264151" y="3684588"/>
                <a:ext cx="222250" cy="2381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í$1íḑê">
                <a:extLst>
                  <a:ext uri="{FF2B5EF4-FFF2-40B4-BE49-F238E27FC236}">
                    <a16:creationId xmlns:a16="http://schemas.microsoft.com/office/drawing/2014/main" id="{FD07AA9F-C5CA-4461-B37D-53BF82A8E679}"/>
                  </a:ext>
                </a:extLst>
              </p:cNvPr>
              <p:cNvSpPr/>
              <p:nvPr/>
            </p:nvSpPr>
            <p:spPr bwMode="auto">
              <a:xfrm>
                <a:off x="5264151" y="3684588"/>
                <a:ext cx="222250" cy="23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îś1íḋè">
                <a:extLst>
                  <a:ext uri="{FF2B5EF4-FFF2-40B4-BE49-F238E27FC236}">
                    <a16:creationId xmlns:a16="http://schemas.microsoft.com/office/drawing/2014/main" id="{5FFB3FD7-0E5C-456F-8635-D96AFAD500B7}"/>
                  </a:ext>
                </a:extLst>
              </p:cNvPr>
              <p:cNvSpPr/>
              <p:nvPr/>
            </p:nvSpPr>
            <p:spPr bwMode="auto">
              <a:xfrm>
                <a:off x="5578476" y="3684588"/>
                <a:ext cx="704850" cy="2381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ïṣlïḑê">
                <a:extLst>
                  <a:ext uri="{FF2B5EF4-FFF2-40B4-BE49-F238E27FC236}">
                    <a16:creationId xmlns:a16="http://schemas.microsoft.com/office/drawing/2014/main" id="{0DFC0143-6AA4-4E7B-9FB3-F3698029DB19}"/>
                  </a:ext>
                </a:extLst>
              </p:cNvPr>
              <p:cNvSpPr/>
              <p:nvPr/>
            </p:nvSpPr>
            <p:spPr bwMode="auto">
              <a:xfrm>
                <a:off x="5578476" y="3684588"/>
                <a:ext cx="704850" cy="23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îṡľîḑê">
                <a:extLst>
                  <a:ext uri="{FF2B5EF4-FFF2-40B4-BE49-F238E27FC236}">
                    <a16:creationId xmlns:a16="http://schemas.microsoft.com/office/drawing/2014/main" id="{675B9179-10A4-4747-967D-6F3134092543}"/>
                  </a:ext>
                </a:extLst>
              </p:cNvPr>
              <p:cNvSpPr/>
              <p:nvPr/>
            </p:nvSpPr>
            <p:spPr bwMode="auto">
              <a:xfrm>
                <a:off x="5380038" y="3735388"/>
                <a:ext cx="309563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ïṣľïḍe">
                <a:extLst>
                  <a:ext uri="{FF2B5EF4-FFF2-40B4-BE49-F238E27FC236}">
                    <a16:creationId xmlns:a16="http://schemas.microsoft.com/office/drawing/2014/main" id="{998BF76B-8F18-4BEC-BBDB-4C39D93270A1}"/>
                  </a:ext>
                </a:extLst>
              </p:cNvPr>
              <p:cNvSpPr/>
              <p:nvPr/>
            </p:nvSpPr>
            <p:spPr bwMode="auto">
              <a:xfrm>
                <a:off x="5380038" y="3735388"/>
                <a:ext cx="309563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îṡḻíḓè">
                <a:extLst>
                  <a:ext uri="{FF2B5EF4-FFF2-40B4-BE49-F238E27FC236}">
                    <a16:creationId xmlns:a16="http://schemas.microsoft.com/office/drawing/2014/main" id="{EF62F980-8469-4CA0-A3DD-7091F4456747}"/>
                  </a:ext>
                </a:extLst>
              </p:cNvPr>
              <p:cNvSpPr/>
              <p:nvPr/>
            </p:nvSpPr>
            <p:spPr bwMode="auto">
              <a:xfrm>
                <a:off x="5478463" y="3787776"/>
                <a:ext cx="368300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ïṥ1îdè">
                <a:extLst>
                  <a:ext uri="{FF2B5EF4-FFF2-40B4-BE49-F238E27FC236}">
                    <a16:creationId xmlns:a16="http://schemas.microsoft.com/office/drawing/2014/main" id="{19577F6A-0DD6-4290-B1A6-CAED6AC1B576}"/>
                  </a:ext>
                </a:extLst>
              </p:cNvPr>
              <p:cNvSpPr/>
              <p:nvPr/>
            </p:nvSpPr>
            <p:spPr bwMode="auto">
              <a:xfrm>
                <a:off x="5478463" y="3787776"/>
                <a:ext cx="368300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iŝ1ïḑê">
                <a:extLst>
                  <a:ext uri="{FF2B5EF4-FFF2-40B4-BE49-F238E27FC236}">
                    <a16:creationId xmlns:a16="http://schemas.microsoft.com/office/drawing/2014/main" id="{7724891F-09F0-4AA7-91B6-73DA29EB3431}"/>
                  </a:ext>
                </a:extLst>
              </p:cNvPr>
              <p:cNvSpPr/>
              <p:nvPr/>
            </p:nvSpPr>
            <p:spPr bwMode="auto">
              <a:xfrm>
                <a:off x="5868988" y="3787776"/>
                <a:ext cx="307975" cy="3016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ṡḻíḓè">
                <a:extLst>
                  <a:ext uri="{FF2B5EF4-FFF2-40B4-BE49-F238E27FC236}">
                    <a16:creationId xmlns:a16="http://schemas.microsoft.com/office/drawing/2014/main" id="{234B0C7F-C80B-4274-A5A3-A59EF800F063}"/>
                  </a:ext>
                </a:extLst>
              </p:cNvPr>
              <p:cNvSpPr/>
              <p:nvPr/>
            </p:nvSpPr>
            <p:spPr bwMode="auto">
              <a:xfrm>
                <a:off x="5868988" y="3787776"/>
                <a:ext cx="307975" cy="30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iṣḷiḑê">
                <a:extLst>
                  <a:ext uri="{FF2B5EF4-FFF2-40B4-BE49-F238E27FC236}">
                    <a16:creationId xmlns:a16="http://schemas.microsoft.com/office/drawing/2014/main" id="{77742D3B-2941-4459-8F7E-1E74DE7D95DB}"/>
                  </a:ext>
                </a:extLst>
              </p:cNvPr>
              <p:cNvSpPr/>
              <p:nvPr/>
            </p:nvSpPr>
            <p:spPr bwMode="auto">
              <a:xfrm>
                <a:off x="5478463" y="3840163"/>
                <a:ext cx="282575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îṣḻïḑê">
                <a:extLst>
                  <a:ext uri="{FF2B5EF4-FFF2-40B4-BE49-F238E27FC236}">
                    <a16:creationId xmlns:a16="http://schemas.microsoft.com/office/drawing/2014/main" id="{5409AB5B-71FC-4EA3-BCCA-FF072B7BDC89}"/>
                  </a:ext>
                </a:extLst>
              </p:cNvPr>
              <p:cNvSpPr/>
              <p:nvPr/>
            </p:nvSpPr>
            <p:spPr bwMode="auto">
              <a:xfrm>
                <a:off x="5478463" y="3840163"/>
                <a:ext cx="282575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îṥḻïďe">
                <a:extLst>
                  <a:ext uri="{FF2B5EF4-FFF2-40B4-BE49-F238E27FC236}">
                    <a16:creationId xmlns:a16="http://schemas.microsoft.com/office/drawing/2014/main" id="{786BB29E-B016-4656-BE01-E6C0F579C49A}"/>
                  </a:ext>
                </a:extLst>
              </p:cNvPr>
              <p:cNvSpPr/>
              <p:nvPr/>
            </p:nvSpPr>
            <p:spPr bwMode="auto">
              <a:xfrm>
                <a:off x="5788026" y="3840163"/>
                <a:ext cx="584200" cy="28575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ïṧľiḍê">
                <a:extLst>
                  <a:ext uri="{FF2B5EF4-FFF2-40B4-BE49-F238E27FC236}">
                    <a16:creationId xmlns:a16="http://schemas.microsoft.com/office/drawing/2014/main" id="{8524C590-4DC6-47F7-9716-1F922121DA62}"/>
                  </a:ext>
                </a:extLst>
              </p:cNvPr>
              <p:cNvSpPr/>
              <p:nvPr/>
            </p:nvSpPr>
            <p:spPr bwMode="auto">
              <a:xfrm>
                <a:off x="5788026" y="3840163"/>
                <a:ext cx="584200" cy="28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îş1íḑe">
                <a:extLst>
                  <a:ext uri="{FF2B5EF4-FFF2-40B4-BE49-F238E27FC236}">
                    <a16:creationId xmlns:a16="http://schemas.microsoft.com/office/drawing/2014/main" id="{3B092625-5B5C-4DF2-9BB4-A19600969DDD}"/>
                  </a:ext>
                </a:extLst>
              </p:cNvPr>
              <p:cNvSpPr/>
              <p:nvPr/>
            </p:nvSpPr>
            <p:spPr bwMode="auto">
              <a:xfrm>
                <a:off x="5264151" y="4421188"/>
                <a:ext cx="365125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iśļîḋe">
                <a:extLst>
                  <a:ext uri="{FF2B5EF4-FFF2-40B4-BE49-F238E27FC236}">
                    <a16:creationId xmlns:a16="http://schemas.microsoft.com/office/drawing/2014/main" id="{343855AA-1609-4434-B44A-C759CBD7EB43}"/>
                  </a:ext>
                </a:extLst>
              </p:cNvPr>
              <p:cNvSpPr/>
              <p:nvPr/>
            </p:nvSpPr>
            <p:spPr bwMode="auto">
              <a:xfrm>
                <a:off x="5264151" y="4421188"/>
                <a:ext cx="365125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îŝ1iḋè">
                <a:extLst>
                  <a:ext uri="{FF2B5EF4-FFF2-40B4-BE49-F238E27FC236}">
                    <a16:creationId xmlns:a16="http://schemas.microsoft.com/office/drawing/2014/main" id="{392B8E96-B195-4472-A775-0AE847080815}"/>
                  </a:ext>
                </a:extLst>
              </p:cNvPr>
              <p:cNvSpPr/>
              <p:nvPr/>
            </p:nvSpPr>
            <p:spPr bwMode="auto">
              <a:xfrm>
                <a:off x="5264151" y="4471988"/>
                <a:ext cx="222250" cy="25400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íś1íḍe">
                <a:extLst>
                  <a:ext uri="{FF2B5EF4-FFF2-40B4-BE49-F238E27FC236}">
                    <a16:creationId xmlns:a16="http://schemas.microsoft.com/office/drawing/2014/main" id="{0CACF150-199C-47BF-B4D4-0CB32BC92786}"/>
                  </a:ext>
                </a:extLst>
              </p:cNvPr>
              <p:cNvSpPr/>
              <p:nvPr/>
            </p:nvSpPr>
            <p:spPr bwMode="auto">
              <a:xfrm>
                <a:off x="5264151" y="4471988"/>
                <a:ext cx="222250" cy="25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iṣľïḑe">
                <a:extLst>
                  <a:ext uri="{FF2B5EF4-FFF2-40B4-BE49-F238E27FC236}">
                    <a16:creationId xmlns:a16="http://schemas.microsoft.com/office/drawing/2014/main" id="{85AA5BF7-DA27-4974-AC1B-C3E58E63F51A}"/>
                  </a:ext>
                </a:extLst>
              </p:cNvPr>
              <p:cNvSpPr/>
              <p:nvPr/>
            </p:nvSpPr>
            <p:spPr bwMode="auto">
              <a:xfrm>
                <a:off x="5578476" y="4471988"/>
                <a:ext cx="704850" cy="25400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ï$lïḑé">
                <a:extLst>
                  <a:ext uri="{FF2B5EF4-FFF2-40B4-BE49-F238E27FC236}">
                    <a16:creationId xmlns:a16="http://schemas.microsoft.com/office/drawing/2014/main" id="{EE0ED63E-AFC5-437D-920F-109652866D62}"/>
                  </a:ext>
                </a:extLst>
              </p:cNvPr>
              <p:cNvSpPr/>
              <p:nvPr/>
            </p:nvSpPr>
            <p:spPr bwMode="auto">
              <a:xfrm>
                <a:off x="5578476" y="4471988"/>
                <a:ext cx="704850" cy="25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ïS1ïďè">
                <a:extLst>
                  <a:ext uri="{FF2B5EF4-FFF2-40B4-BE49-F238E27FC236}">
                    <a16:creationId xmlns:a16="http://schemas.microsoft.com/office/drawing/2014/main" id="{8B42A177-F94F-4E9A-B3CC-B4423E728D76}"/>
                  </a:ext>
                </a:extLst>
              </p:cNvPr>
              <p:cNvSpPr/>
              <p:nvPr/>
            </p:nvSpPr>
            <p:spPr bwMode="auto">
              <a:xfrm>
                <a:off x="5380038" y="4524376"/>
                <a:ext cx="309563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íšlîdè">
                <a:extLst>
                  <a:ext uri="{FF2B5EF4-FFF2-40B4-BE49-F238E27FC236}">
                    <a16:creationId xmlns:a16="http://schemas.microsoft.com/office/drawing/2014/main" id="{CAC7D852-AAFF-4C03-BDD2-B3627B3A2A3C}"/>
                  </a:ext>
                </a:extLst>
              </p:cNvPr>
              <p:cNvSpPr/>
              <p:nvPr/>
            </p:nvSpPr>
            <p:spPr bwMode="auto">
              <a:xfrm>
                <a:off x="5380038" y="4524376"/>
                <a:ext cx="309563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iŝļiḑe">
                <a:extLst>
                  <a:ext uri="{FF2B5EF4-FFF2-40B4-BE49-F238E27FC236}">
                    <a16:creationId xmlns:a16="http://schemas.microsoft.com/office/drawing/2014/main" id="{33FE31BA-B9FD-4517-AE43-0A4BECD8FC90}"/>
                  </a:ext>
                </a:extLst>
              </p:cNvPr>
              <p:cNvSpPr/>
              <p:nvPr/>
            </p:nvSpPr>
            <p:spPr bwMode="auto">
              <a:xfrm>
                <a:off x="5478463" y="4576763"/>
                <a:ext cx="368300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îṡľiḋê">
                <a:extLst>
                  <a:ext uri="{FF2B5EF4-FFF2-40B4-BE49-F238E27FC236}">
                    <a16:creationId xmlns:a16="http://schemas.microsoft.com/office/drawing/2014/main" id="{2CB247AE-0E70-459B-926C-F87DDEDCE666}"/>
                  </a:ext>
                </a:extLst>
              </p:cNvPr>
              <p:cNvSpPr/>
              <p:nvPr/>
            </p:nvSpPr>
            <p:spPr bwMode="auto">
              <a:xfrm>
                <a:off x="5478463" y="4576763"/>
                <a:ext cx="368300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îsḷîḑe">
                <a:extLst>
                  <a:ext uri="{FF2B5EF4-FFF2-40B4-BE49-F238E27FC236}">
                    <a16:creationId xmlns:a16="http://schemas.microsoft.com/office/drawing/2014/main" id="{887804DA-57AD-46CE-9702-24106610D39E}"/>
                  </a:ext>
                </a:extLst>
              </p:cNvPr>
              <p:cNvSpPr/>
              <p:nvPr/>
            </p:nvSpPr>
            <p:spPr bwMode="auto">
              <a:xfrm>
                <a:off x="5868988" y="4576763"/>
                <a:ext cx="307975" cy="28575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ïṧlíde">
                <a:extLst>
                  <a:ext uri="{FF2B5EF4-FFF2-40B4-BE49-F238E27FC236}">
                    <a16:creationId xmlns:a16="http://schemas.microsoft.com/office/drawing/2014/main" id="{9D2672C7-A41E-4731-B6D2-739B911BAC55}"/>
                  </a:ext>
                </a:extLst>
              </p:cNvPr>
              <p:cNvSpPr/>
              <p:nvPr/>
            </p:nvSpPr>
            <p:spPr bwMode="auto">
              <a:xfrm>
                <a:off x="5868988" y="4576763"/>
                <a:ext cx="307975" cy="28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iŝľîdé">
                <a:extLst>
                  <a:ext uri="{FF2B5EF4-FFF2-40B4-BE49-F238E27FC236}">
                    <a16:creationId xmlns:a16="http://schemas.microsoft.com/office/drawing/2014/main" id="{94E82D50-2A08-4EFD-B130-8710206832B4}"/>
                  </a:ext>
                </a:extLst>
              </p:cNvPr>
              <p:cNvSpPr/>
              <p:nvPr/>
            </p:nvSpPr>
            <p:spPr bwMode="auto">
              <a:xfrm>
                <a:off x="5478463" y="4627563"/>
                <a:ext cx="282575" cy="25400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îṡļiďê">
                <a:extLst>
                  <a:ext uri="{FF2B5EF4-FFF2-40B4-BE49-F238E27FC236}">
                    <a16:creationId xmlns:a16="http://schemas.microsoft.com/office/drawing/2014/main" id="{7E55E756-A92C-43DA-ACD8-3377D8E88468}"/>
                  </a:ext>
                </a:extLst>
              </p:cNvPr>
              <p:cNvSpPr/>
              <p:nvPr/>
            </p:nvSpPr>
            <p:spPr bwMode="auto">
              <a:xfrm>
                <a:off x="5478463" y="4627563"/>
                <a:ext cx="282575" cy="25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íşḷiḋe">
                <a:extLst>
                  <a:ext uri="{FF2B5EF4-FFF2-40B4-BE49-F238E27FC236}">
                    <a16:creationId xmlns:a16="http://schemas.microsoft.com/office/drawing/2014/main" id="{92E8A84A-650C-44AD-8471-C758D8237E14}"/>
                  </a:ext>
                </a:extLst>
              </p:cNvPr>
              <p:cNvSpPr/>
              <p:nvPr/>
            </p:nvSpPr>
            <p:spPr bwMode="auto">
              <a:xfrm>
                <a:off x="5788026" y="4627563"/>
                <a:ext cx="584200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išḷíḋé">
                <a:extLst>
                  <a:ext uri="{FF2B5EF4-FFF2-40B4-BE49-F238E27FC236}">
                    <a16:creationId xmlns:a16="http://schemas.microsoft.com/office/drawing/2014/main" id="{FE0309A1-1DCD-4BEA-B62E-B9F755ECAD85}"/>
                  </a:ext>
                </a:extLst>
              </p:cNvPr>
              <p:cNvSpPr/>
              <p:nvPr/>
            </p:nvSpPr>
            <p:spPr bwMode="auto">
              <a:xfrm>
                <a:off x="5788026" y="4627563"/>
                <a:ext cx="584200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îŝlíḓè">
                <a:extLst>
                  <a:ext uri="{FF2B5EF4-FFF2-40B4-BE49-F238E27FC236}">
                    <a16:creationId xmlns:a16="http://schemas.microsoft.com/office/drawing/2014/main" id="{28FB65E6-F50C-4E2E-A593-D4ED12E7C851}"/>
                  </a:ext>
                </a:extLst>
              </p:cNvPr>
              <p:cNvSpPr/>
              <p:nvPr/>
            </p:nvSpPr>
            <p:spPr bwMode="auto">
              <a:xfrm>
                <a:off x="5264151" y="4699001"/>
                <a:ext cx="365125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iṥļîḓê">
                <a:extLst>
                  <a:ext uri="{FF2B5EF4-FFF2-40B4-BE49-F238E27FC236}">
                    <a16:creationId xmlns:a16="http://schemas.microsoft.com/office/drawing/2014/main" id="{2DB1461E-DE19-4507-83CB-FA2B6790C322}"/>
                  </a:ext>
                </a:extLst>
              </p:cNvPr>
              <p:cNvSpPr/>
              <p:nvPr/>
            </p:nvSpPr>
            <p:spPr bwMode="auto">
              <a:xfrm>
                <a:off x="5264151" y="4699001"/>
                <a:ext cx="365125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ïşlïḋê">
                <a:extLst>
                  <a:ext uri="{FF2B5EF4-FFF2-40B4-BE49-F238E27FC236}">
                    <a16:creationId xmlns:a16="http://schemas.microsoft.com/office/drawing/2014/main" id="{08CD3EAE-021A-4E20-B9D6-6AA62BE73F4E}"/>
                  </a:ext>
                </a:extLst>
              </p:cNvPr>
              <p:cNvSpPr/>
              <p:nvPr/>
            </p:nvSpPr>
            <p:spPr bwMode="auto">
              <a:xfrm>
                <a:off x="5264151" y="4751388"/>
                <a:ext cx="222250" cy="2381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íṩlïḋé">
                <a:extLst>
                  <a:ext uri="{FF2B5EF4-FFF2-40B4-BE49-F238E27FC236}">
                    <a16:creationId xmlns:a16="http://schemas.microsoft.com/office/drawing/2014/main" id="{5E4A0F2C-3151-4773-860E-E2E1BFFDF91E}"/>
                  </a:ext>
                </a:extLst>
              </p:cNvPr>
              <p:cNvSpPr/>
              <p:nvPr/>
            </p:nvSpPr>
            <p:spPr bwMode="auto">
              <a:xfrm>
                <a:off x="5264151" y="4751388"/>
                <a:ext cx="222250" cy="23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íšľiḋè">
                <a:extLst>
                  <a:ext uri="{FF2B5EF4-FFF2-40B4-BE49-F238E27FC236}">
                    <a16:creationId xmlns:a16="http://schemas.microsoft.com/office/drawing/2014/main" id="{3EBC8C52-A6C9-4115-90F6-F838341D00F3}"/>
                  </a:ext>
                </a:extLst>
              </p:cNvPr>
              <p:cNvSpPr/>
              <p:nvPr/>
            </p:nvSpPr>
            <p:spPr bwMode="auto">
              <a:xfrm>
                <a:off x="5578476" y="4751388"/>
                <a:ext cx="704850" cy="2381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íšļîdè">
                <a:extLst>
                  <a:ext uri="{FF2B5EF4-FFF2-40B4-BE49-F238E27FC236}">
                    <a16:creationId xmlns:a16="http://schemas.microsoft.com/office/drawing/2014/main" id="{5FD4ECCF-3B73-492C-8CDD-6D23659EBFD2}"/>
                  </a:ext>
                </a:extLst>
              </p:cNvPr>
              <p:cNvSpPr/>
              <p:nvPr/>
            </p:nvSpPr>
            <p:spPr bwMode="auto">
              <a:xfrm>
                <a:off x="5578476" y="4751388"/>
                <a:ext cx="704850" cy="23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íṩļídè">
                <a:extLst>
                  <a:ext uri="{FF2B5EF4-FFF2-40B4-BE49-F238E27FC236}">
                    <a16:creationId xmlns:a16="http://schemas.microsoft.com/office/drawing/2014/main" id="{55FA3BBF-42BE-4EF6-B8CC-609B5441EA38}"/>
                  </a:ext>
                </a:extLst>
              </p:cNvPr>
              <p:cNvSpPr/>
              <p:nvPr/>
            </p:nvSpPr>
            <p:spPr bwMode="auto">
              <a:xfrm>
                <a:off x="5380038" y="4802188"/>
                <a:ext cx="309563" cy="28575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íš1ïḋè">
                <a:extLst>
                  <a:ext uri="{FF2B5EF4-FFF2-40B4-BE49-F238E27FC236}">
                    <a16:creationId xmlns:a16="http://schemas.microsoft.com/office/drawing/2014/main" id="{7D88AABF-0C89-4115-BD1C-FF1B7895C773}"/>
                  </a:ext>
                </a:extLst>
              </p:cNvPr>
              <p:cNvSpPr/>
              <p:nvPr/>
            </p:nvSpPr>
            <p:spPr bwMode="auto">
              <a:xfrm>
                <a:off x="5380038" y="4802188"/>
                <a:ext cx="309563" cy="28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ï$ļïdé">
                <a:extLst>
                  <a:ext uri="{FF2B5EF4-FFF2-40B4-BE49-F238E27FC236}">
                    <a16:creationId xmlns:a16="http://schemas.microsoft.com/office/drawing/2014/main" id="{1D3EA556-8B3A-492C-B54F-B21FAE75FA03}"/>
                  </a:ext>
                </a:extLst>
              </p:cNvPr>
              <p:cNvSpPr/>
              <p:nvPr/>
            </p:nvSpPr>
            <p:spPr bwMode="auto">
              <a:xfrm>
                <a:off x="5478463" y="4854576"/>
                <a:ext cx="368300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îšľîďê">
                <a:extLst>
                  <a:ext uri="{FF2B5EF4-FFF2-40B4-BE49-F238E27FC236}">
                    <a16:creationId xmlns:a16="http://schemas.microsoft.com/office/drawing/2014/main" id="{BC521195-9846-4EEB-9D44-D3E7D8B16ACF}"/>
                  </a:ext>
                </a:extLst>
              </p:cNvPr>
              <p:cNvSpPr/>
              <p:nvPr/>
            </p:nvSpPr>
            <p:spPr bwMode="auto">
              <a:xfrm>
                <a:off x="5478463" y="4854576"/>
                <a:ext cx="368300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ïslídê">
                <a:extLst>
                  <a:ext uri="{FF2B5EF4-FFF2-40B4-BE49-F238E27FC236}">
                    <a16:creationId xmlns:a16="http://schemas.microsoft.com/office/drawing/2014/main" id="{8F5493F1-1314-4AEE-B10F-44740FE04831}"/>
                  </a:ext>
                </a:extLst>
              </p:cNvPr>
              <p:cNvSpPr/>
              <p:nvPr/>
            </p:nvSpPr>
            <p:spPr bwMode="auto">
              <a:xfrm>
                <a:off x="5868988" y="4854576"/>
                <a:ext cx="307975" cy="3016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ísḻïḑê">
                <a:extLst>
                  <a:ext uri="{FF2B5EF4-FFF2-40B4-BE49-F238E27FC236}">
                    <a16:creationId xmlns:a16="http://schemas.microsoft.com/office/drawing/2014/main" id="{D6F013F1-DD19-49C1-ADA4-221810273631}"/>
                  </a:ext>
                </a:extLst>
              </p:cNvPr>
              <p:cNvSpPr/>
              <p:nvPr/>
            </p:nvSpPr>
            <p:spPr bwMode="auto">
              <a:xfrm>
                <a:off x="5868988" y="4854576"/>
                <a:ext cx="307975" cy="30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íşľïḍè">
                <a:extLst>
                  <a:ext uri="{FF2B5EF4-FFF2-40B4-BE49-F238E27FC236}">
                    <a16:creationId xmlns:a16="http://schemas.microsoft.com/office/drawing/2014/main" id="{E6D082EB-F005-4C99-9608-6D607A3B5DEE}"/>
                  </a:ext>
                </a:extLst>
              </p:cNvPr>
              <p:cNvSpPr/>
              <p:nvPr/>
            </p:nvSpPr>
            <p:spPr bwMode="auto">
              <a:xfrm>
                <a:off x="5478463" y="4906963"/>
                <a:ext cx="282575" cy="2381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îṩļide">
                <a:extLst>
                  <a:ext uri="{FF2B5EF4-FFF2-40B4-BE49-F238E27FC236}">
                    <a16:creationId xmlns:a16="http://schemas.microsoft.com/office/drawing/2014/main" id="{E8B29A77-269F-4D1D-955F-11941F123018}"/>
                  </a:ext>
                </a:extLst>
              </p:cNvPr>
              <p:cNvSpPr/>
              <p:nvPr/>
            </p:nvSpPr>
            <p:spPr bwMode="auto">
              <a:xfrm>
                <a:off x="5478463" y="4906963"/>
                <a:ext cx="282575" cy="23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îṣḻïde">
                <a:extLst>
                  <a:ext uri="{FF2B5EF4-FFF2-40B4-BE49-F238E27FC236}">
                    <a16:creationId xmlns:a16="http://schemas.microsoft.com/office/drawing/2014/main" id="{3951C8C8-8167-4598-8393-CEBB89807518}"/>
                  </a:ext>
                </a:extLst>
              </p:cNvPr>
              <p:cNvSpPr/>
              <p:nvPr/>
            </p:nvSpPr>
            <p:spPr bwMode="auto">
              <a:xfrm>
                <a:off x="5788026" y="4906963"/>
                <a:ext cx="584200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ïṧļîḍe">
                <a:extLst>
                  <a:ext uri="{FF2B5EF4-FFF2-40B4-BE49-F238E27FC236}">
                    <a16:creationId xmlns:a16="http://schemas.microsoft.com/office/drawing/2014/main" id="{46CEC6A1-A594-473D-832D-067A24150EEB}"/>
                  </a:ext>
                </a:extLst>
              </p:cNvPr>
              <p:cNvSpPr/>
              <p:nvPr/>
            </p:nvSpPr>
            <p:spPr bwMode="auto">
              <a:xfrm>
                <a:off x="5788026" y="4906963"/>
                <a:ext cx="584200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iSḷiḑe">
                <a:extLst>
                  <a:ext uri="{FF2B5EF4-FFF2-40B4-BE49-F238E27FC236}">
                    <a16:creationId xmlns:a16="http://schemas.microsoft.com/office/drawing/2014/main" id="{A7D98BB9-9999-40F3-A661-B3B2DD196BE8}"/>
                  </a:ext>
                </a:extLst>
              </p:cNvPr>
              <p:cNvSpPr/>
              <p:nvPr/>
            </p:nvSpPr>
            <p:spPr bwMode="auto">
              <a:xfrm>
                <a:off x="5264151" y="4978401"/>
                <a:ext cx="365125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íšļïḍe">
                <a:extLst>
                  <a:ext uri="{FF2B5EF4-FFF2-40B4-BE49-F238E27FC236}">
                    <a16:creationId xmlns:a16="http://schemas.microsoft.com/office/drawing/2014/main" id="{C8347324-459C-4353-920E-A6010693D546}"/>
                  </a:ext>
                </a:extLst>
              </p:cNvPr>
              <p:cNvSpPr/>
              <p:nvPr/>
            </p:nvSpPr>
            <p:spPr bwMode="auto">
              <a:xfrm>
                <a:off x="5264151" y="4978401"/>
                <a:ext cx="365125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íŝľiďè">
                <a:extLst>
                  <a:ext uri="{FF2B5EF4-FFF2-40B4-BE49-F238E27FC236}">
                    <a16:creationId xmlns:a16="http://schemas.microsoft.com/office/drawing/2014/main" id="{DBE74726-4A5C-46A8-9D0A-AEAC9F4DBF6F}"/>
                  </a:ext>
                </a:extLst>
              </p:cNvPr>
              <p:cNvSpPr/>
              <p:nvPr/>
            </p:nvSpPr>
            <p:spPr bwMode="auto">
              <a:xfrm>
                <a:off x="5264151" y="5029201"/>
                <a:ext cx="222250" cy="25400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íŝḻiḑè">
                <a:extLst>
                  <a:ext uri="{FF2B5EF4-FFF2-40B4-BE49-F238E27FC236}">
                    <a16:creationId xmlns:a16="http://schemas.microsoft.com/office/drawing/2014/main" id="{6D61DBC0-A1C5-42DE-BFF0-D372AC03F25C}"/>
                  </a:ext>
                </a:extLst>
              </p:cNvPr>
              <p:cNvSpPr/>
              <p:nvPr/>
            </p:nvSpPr>
            <p:spPr bwMode="auto">
              <a:xfrm>
                <a:off x="5264151" y="5029201"/>
                <a:ext cx="222250" cy="25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iṩḻîdê">
                <a:extLst>
                  <a:ext uri="{FF2B5EF4-FFF2-40B4-BE49-F238E27FC236}">
                    <a16:creationId xmlns:a16="http://schemas.microsoft.com/office/drawing/2014/main" id="{2DB86C58-80CC-4046-A4B7-1CF7C4FCE775}"/>
                  </a:ext>
                </a:extLst>
              </p:cNvPr>
              <p:cNvSpPr/>
              <p:nvPr/>
            </p:nvSpPr>
            <p:spPr bwMode="auto">
              <a:xfrm>
                <a:off x="5578476" y="5029201"/>
                <a:ext cx="704850" cy="25400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íŝļíḑè">
                <a:extLst>
                  <a:ext uri="{FF2B5EF4-FFF2-40B4-BE49-F238E27FC236}">
                    <a16:creationId xmlns:a16="http://schemas.microsoft.com/office/drawing/2014/main" id="{B47EFFD8-5EDA-4DBC-9CEB-DBD88F3D5093}"/>
                  </a:ext>
                </a:extLst>
              </p:cNvPr>
              <p:cNvSpPr/>
              <p:nvPr/>
            </p:nvSpPr>
            <p:spPr bwMode="auto">
              <a:xfrm>
                <a:off x="5578476" y="5029201"/>
                <a:ext cx="704850" cy="25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îṡḷíḓe">
                <a:extLst>
                  <a:ext uri="{FF2B5EF4-FFF2-40B4-BE49-F238E27FC236}">
                    <a16:creationId xmlns:a16="http://schemas.microsoft.com/office/drawing/2014/main" id="{AE73D927-09E7-4DDC-BD4D-E15FD19FBA3F}"/>
                  </a:ext>
                </a:extLst>
              </p:cNvPr>
              <p:cNvSpPr/>
              <p:nvPr/>
            </p:nvSpPr>
            <p:spPr bwMode="auto">
              <a:xfrm>
                <a:off x="5380038" y="5081588"/>
                <a:ext cx="309563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îšlïḍè">
                <a:extLst>
                  <a:ext uri="{FF2B5EF4-FFF2-40B4-BE49-F238E27FC236}">
                    <a16:creationId xmlns:a16="http://schemas.microsoft.com/office/drawing/2014/main" id="{3C175599-41D2-4B56-8BB5-996DCB339342}"/>
                  </a:ext>
                </a:extLst>
              </p:cNvPr>
              <p:cNvSpPr/>
              <p:nvPr/>
            </p:nvSpPr>
            <p:spPr bwMode="auto">
              <a:xfrm>
                <a:off x="5380038" y="5081588"/>
                <a:ext cx="309563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ïŝḻiḋê">
                <a:extLst>
                  <a:ext uri="{FF2B5EF4-FFF2-40B4-BE49-F238E27FC236}">
                    <a16:creationId xmlns:a16="http://schemas.microsoft.com/office/drawing/2014/main" id="{AE6F8119-FFFF-4496-B8FB-5D845E17002D}"/>
                  </a:ext>
                </a:extLst>
              </p:cNvPr>
              <p:cNvSpPr/>
              <p:nvPr/>
            </p:nvSpPr>
            <p:spPr bwMode="auto">
              <a:xfrm>
                <a:off x="5478463" y="5132388"/>
                <a:ext cx="368300" cy="28575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iSľíḋe">
                <a:extLst>
                  <a:ext uri="{FF2B5EF4-FFF2-40B4-BE49-F238E27FC236}">
                    <a16:creationId xmlns:a16="http://schemas.microsoft.com/office/drawing/2014/main" id="{45A08C77-3772-4A01-8469-2FE6575B782C}"/>
                  </a:ext>
                </a:extLst>
              </p:cNvPr>
              <p:cNvSpPr/>
              <p:nvPr/>
            </p:nvSpPr>
            <p:spPr bwMode="auto">
              <a:xfrm>
                <a:off x="5478463" y="5132388"/>
                <a:ext cx="368300" cy="28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iŝḷîḑé">
                <a:extLst>
                  <a:ext uri="{FF2B5EF4-FFF2-40B4-BE49-F238E27FC236}">
                    <a16:creationId xmlns:a16="http://schemas.microsoft.com/office/drawing/2014/main" id="{0E44F037-D351-422E-86D6-D597941A956C}"/>
                  </a:ext>
                </a:extLst>
              </p:cNvPr>
              <p:cNvSpPr/>
              <p:nvPr/>
            </p:nvSpPr>
            <p:spPr bwMode="auto">
              <a:xfrm>
                <a:off x="5868988" y="5132388"/>
                <a:ext cx="307975" cy="3016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îs1ïḑé">
                <a:extLst>
                  <a:ext uri="{FF2B5EF4-FFF2-40B4-BE49-F238E27FC236}">
                    <a16:creationId xmlns:a16="http://schemas.microsoft.com/office/drawing/2014/main" id="{E1A527FF-6AB3-4851-89D0-21A93B1414BB}"/>
                  </a:ext>
                </a:extLst>
              </p:cNvPr>
              <p:cNvSpPr/>
              <p:nvPr/>
            </p:nvSpPr>
            <p:spPr bwMode="auto">
              <a:xfrm>
                <a:off x="5868988" y="5132388"/>
                <a:ext cx="307975" cy="30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îSḻîḑé">
                <a:extLst>
                  <a:ext uri="{FF2B5EF4-FFF2-40B4-BE49-F238E27FC236}">
                    <a16:creationId xmlns:a16="http://schemas.microsoft.com/office/drawing/2014/main" id="{9D08E203-2853-486D-A1E8-1D60AFB6862A}"/>
                  </a:ext>
                </a:extLst>
              </p:cNvPr>
              <p:cNvSpPr/>
              <p:nvPr/>
            </p:nvSpPr>
            <p:spPr bwMode="auto">
              <a:xfrm>
                <a:off x="5478463" y="5184776"/>
                <a:ext cx="282575" cy="25400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í$1îďè">
                <a:extLst>
                  <a:ext uri="{FF2B5EF4-FFF2-40B4-BE49-F238E27FC236}">
                    <a16:creationId xmlns:a16="http://schemas.microsoft.com/office/drawing/2014/main" id="{45F0F2BB-2C6E-4C7E-817D-36E53F7DF977}"/>
                  </a:ext>
                </a:extLst>
              </p:cNvPr>
              <p:cNvSpPr/>
              <p:nvPr/>
            </p:nvSpPr>
            <p:spPr bwMode="auto">
              <a:xfrm>
                <a:off x="5478463" y="5184776"/>
                <a:ext cx="282575" cy="25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ï$ļïḋé">
                <a:extLst>
                  <a:ext uri="{FF2B5EF4-FFF2-40B4-BE49-F238E27FC236}">
                    <a16:creationId xmlns:a16="http://schemas.microsoft.com/office/drawing/2014/main" id="{E062DBF2-7E59-4E15-8FEC-B2D08DB49AF8}"/>
                  </a:ext>
                </a:extLst>
              </p:cNvPr>
              <p:cNvSpPr/>
              <p:nvPr/>
            </p:nvSpPr>
            <p:spPr bwMode="auto">
              <a:xfrm>
                <a:off x="5788026" y="5184776"/>
                <a:ext cx="584200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iś1îḋê">
                <a:extLst>
                  <a:ext uri="{FF2B5EF4-FFF2-40B4-BE49-F238E27FC236}">
                    <a16:creationId xmlns:a16="http://schemas.microsoft.com/office/drawing/2014/main" id="{5C1E5E12-D497-403A-A40D-76283B597A9E}"/>
                  </a:ext>
                </a:extLst>
              </p:cNvPr>
              <p:cNvSpPr/>
              <p:nvPr/>
            </p:nvSpPr>
            <p:spPr bwMode="auto">
              <a:xfrm>
                <a:off x="5788026" y="5184776"/>
                <a:ext cx="584200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íṧľíḋè">
                <a:extLst>
                  <a:ext uri="{FF2B5EF4-FFF2-40B4-BE49-F238E27FC236}">
                    <a16:creationId xmlns:a16="http://schemas.microsoft.com/office/drawing/2014/main" id="{D7C6A1C5-E2EC-4360-B595-F08BFC2874D5}"/>
                  </a:ext>
                </a:extLst>
              </p:cNvPr>
              <p:cNvSpPr/>
              <p:nvPr/>
            </p:nvSpPr>
            <p:spPr bwMode="auto">
              <a:xfrm>
                <a:off x="3870326" y="4532313"/>
                <a:ext cx="274638" cy="22225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íṧ1íḍe">
                <a:extLst>
                  <a:ext uri="{FF2B5EF4-FFF2-40B4-BE49-F238E27FC236}">
                    <a16:creationId xmlns:a16="http://schemas.microsoft.com/office/drawing/2014/main" id="{9BEE6EE7-E59A-43E6-A362-38D172E5A2A4}"/>
                  </a:ext>
                </a:extLst>
              </p:cNvPr>
              <p:cNvSpPr/>
              <p:nvPr/>
            </p:nvSpPr>
            <p:spPr bwMode="auto">
              <a:xfrm>
                <a:off x="3870326" y="4572001"/>
                <a:ext cx="168275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ïṡľîdê">
                <a:extLst>
                  <a:ext uri="{FF2B5EF4-FFF2-40B4-BE49-F238E27FC236}">
                    <a16:creationId xmlns:a16="http://schemas.microsoft.com/office/drawing/2014/main" id="{033CAE39-E5FD-4854-9FE4-FDF6CAB3FC49}"/>
                  </a:ext>
                </a:extLst>
              </p:cNvPr>
              <p:cNvSpPr/>
              <p:nvPr/>
            </p:nvSpPr>
            <p:spPr bwMode="auto">
              <a:xfrm>
                <a:off x="4105276" y="4572001"/>
                <a:ext cx="525463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ïṣḷíḓè">
                <a:extLst>
                  <a:ext uri="{FF2B5EF4-FFF2-40B4-BE49-F238E27FC236}">
                    <a16:creationId xmlns:a16="http://schemas.microsoft.com/office/drawing/2014/main" id="{1D9B6BEF-660F-4D18-ACFA-190AACB31495}"/>
                  </a:ext>
                </a:extLst>
              </p:cNvPr>
              <p:cNvSpPr/>
              <p:nvPr/>
            </p:nvSpPr>
            <p:spPr bwMode="auto">
              <a:xfrm>
                <a:off x="3956051" y="4610101"/>
                <a:ext cx="230188" cy="20638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iŝḷíďè">
                <a:extLst>
                  <a:ext uri="{FF2B5EF4-FFF2-40B4-BE49-F238E27FC236}">
                    <a16:creationId xmlns:a16="http://schemas.microsoft.com/office/drawing/2014/main" id="{AE561FE6-473B-415C-936F-392BB9369563}"/>
                  </a:ext>
                </a:extLst>
              </p:cNvPr>
              <p:cNvSpPr/>
              <p:nvPr/>
            </p:nvSpPr>
            <p:spPr bwMode="auto">
              <a:xfrm>
                <a:off x="4030663" y="4649788"/>
                <a:ext cx="274638" cy="20638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íSḻiḋé">
                <a:extLst>
                  <a:ext uri="{FF2B5EF4-FFF2-40B4-BE49-F238E27FC236}">
                    <a16:creationId xmlns:a16="http://schemas.microsoft.com/office/drawing/2014/main" id="{FA0A6346-0D96-4C1D-A44B-B563D28CCA51}"/>
                  </a:ext>
                </a:extLst>
              </p:cNvPr>
              <p:cNvSpPr/>
              <p:nvPr/>
            </p:nvSpPr>
            <p:spPr bwMode="auto">
              <a:xfrm>
                <a:off x="4321176" y="4649788"/>
                <a:ext cx="230188" cy="22225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íṧḻïḋe">
                <a:extLst>
                  <a:ext uri="{FF2B5EF4-FFF2-40B4-BE49-F238E27FC236}">
                    <a16:creationId xmlns:a16="http://schemas.microsoft.com/office/drawing/2014/main" id="{90F795AA-D64B-41FC-8704-8D1B6C828C11}"/>
                  </a:ext>
                </a:extLst>
              </p:cNvPr>
              <p:cNvSpPr/>
              <p:nvPr/>
            </p:nvSpPr>
            <p:spPr bwMode="auto">
              <a:xfrm>
                <a:off x="4030663" y="4687888"/>
                <a:ext cx="212725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iŝḻíďê">
                <a:extLst>
                  <a:ext uri="{FF2B5EF4-FFF2-40B4-BE49-F238E27FC236}">
                    <a16:creationId xmlns:a16="http://schemas.microsoft.com/office/drawing/2014/main" id="{A2E55904-C8D0-4CEA-BCCC-5A48F8193012}"/>
                  </a:ext>
                </a:extLst>
              </p:cNvPr>
              <p:cNvSpPr/>
              <p:nvPr/>
            </p:nvSpPr>
            <p:spPr bwMode="auto">
              <a:xfrm>
                <a:off x="4262438" y="4687888"/>
                <a:ext cx="434975" cy="20638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iśliḓé">
                <a:extLst>
                  <a:ext uri="{FF2B5EF4-FFF2-40B4-BE49-F238E27FC236}">
                    <a16:creationId xmlns:a16="http://schemas.microsoft.com/office/drawing/2014/main" id="{62947B25-91EA-47F1-8130-4730EA8C548D}"/>
                  </a:ext>
                </a:extLst>
              </p:cNvPr>
              <p:cNvSpPr/>
              <p:nvPr/>
            </p:nvSpPr>
            <p:spPr bwMode="auto">
              <a:xfrm>
                <a:off x="3870326" y="4741863"/>
                <a:ext cx="274638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iş1iḍé">
                <a:extLst>
                  <a:ext uri="{FF2B5EF4-FFF2-40B4-BE49-F238E27FC236}">
                    <a16:creationId xmlns:a16="http://schemas.microsoft.com/office/drawing/2014/main" id="{AAAA2270-79BB-4ABB-9C3B-8975EBC347DC}"/>
                  </a:ext>
                </a:extLst>
              </p:cNvPr>
              <p:cNvSpPr/>
              <p:nvPr/>
            </p:nvSpPr>
            <p:spPr bwMode="auto">
              <a:xfrm>
                <a:off x="3870326" y="4778376"/>
                <a:ext cx="168275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íšḻïďè">
                <a:extLst>
                  <a:ext uri="{FF2B5EF4-FFF2-40B4-BE49-F238E27FC236}">
                    <a16:creationId xmlns:a16="http://schemas.microsoft.com/office/drawing/2014/main" id="{8AF68DA0-F003-4598-990E-6B576E8EDA47}"/>
                  </a:ext>
                </a:extLst>
              </p:cNvPr>
              <p:cNvSpPr/>
              <p:nvPr/>
            </p:nvSpPr>
            <p:spPr bwMode="auto">
              <a:xfrm>
                <a:off x="4105276" y="4778376"/>
                <a:ext cx="525463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íṧ1îḍe">
                <a:extLst>
                  <a:ext uri="{FF2B5EF4-FFF2-40B4-BE49-F238E27FC236}">
                    <a16:creationId xmlns:a16="http://schemas.microsoft.com/office/drawing/2014/main" id="{0A8944B9-5CE0-44C1-A985-035BA3CA3BB0}"/>
                  </a:ext>
                </a:extLst>
              </p:cNvPr>
              <p:cNvSpPr/>
              <p:nvPr/>
            </p:nvSpPr>
            <p:spPr bwMode="auto">
              <a:xfrm>
                <a:off x="3956051" y="4818063"/>
                <a:ext cx="230188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islîḋe">
                <a:extLst>
                  <a:ext uri="{FF2B5EF4-FFF2-40B4-BE49-F238E27FC236}">
                    <a16:creationId xmlns:a16="http://schemas.microsoft.com/office/drawing/2014/main" id="{6066C0D6-680C-4170-8146-3306AC7C2079}"/>
                  </a:ext>
                </a:extLst>
              </p:cNvPr>
              <p:cNvSpPr/>
              <p:nvPr/>
            </p:nvSpPr>
            <p:spPr bwMode="auto">
              <a:xfrm>
                <a:off x="4030663" y="4857751"/>
                <a:ext cx="274638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íŝḷïḋé">
                <a:extLst>
                  <a:ext uri="{FF2B5EF4-FFF2-40B4-BE49-F238E27FC236}">
                    <a16:creationId xmlns:a16="http://schemas.microsoft.com/office/drawing/2014/main" id="{C840E692-0B98-4528-94AB-D311171E9F0C}"/>
                  </a:ext>
                </a:extLst>
              </p:cNvPr>
              <p:cNvSpPr/>
              <p:nvPr/>
            </p:nvSpPr>
            <p:spPr bwMode="auto">
              <a:xfrm>
                <a:off x="4321176" y="4857751"/>
                <a:ext cx="230188" cy="22225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iślíďè">
                <a:extLst>
                  <a:ext uri="{FF2B5EF4-FFF2-40B4-BE49-F238E27FC236}">
                    <a16:creationId xmlns:a16="http://schemas.microsoft.com/office/drawing/2014/main" id="{EDEA61A6-39FF-4DB8-AB3F-A86C9F6BD3F3}"/>
                  </a:ext>
                </a:extLst>
              </p:cNvPr>
              <p:cNvSpPr/>
              <p:nvPr/>
            </p:nvSpPr>
            <p:spPr bwMode="auto">
              <a:xfrm>
                <a:off x="4030663" y="4895851"/>
                <a:ext cx="212725" cy="17463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îśľíḍè">
                <a:extLst>
                  <a:ext uri="{FF2B5EF4-FFF2-40B4-BE49-F238E27FC236}">
                    <a16:creationId xmlns:a16="http://schemas.microsoft.com/office/drawing/2014/main" id="{12AB138F-A9D7-434E-B2F5-21C096D8DC2F}"/>
                  </a:ext>
                </a:extLst>
              </p:cNvPr>
              <p:cNvSpPr/>
              <p:nvPr/>
            </p:nvSpPr>
            <p:spPr bwMode="auto">
              <a:xfrm>
                <a:off x="4262438" y="4895851"/>
                <a:ext cx="434975" cy="20638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íṩḻíde">
                <a:extLst>
                  <a:ext uri="{FF2B5EF4-FFF2-40B4-BE49-F238E27FC236}">
                    <a16:creationId xmlns:a16="http://schemas.microsoft.com/office/drawing/2014/main" id="{415D38CE-8246-4931-8EE4-72D93F7C4941}"/>
                  </a:ext>
                </a:extLst>
              </p:cNvPr>
              <p:cNvSpPr/>
              <p:nvPr/>
            </p:nvSpPr>
            <p:spPr bwMode="auto">
              <a:xfrm>
                <a:off x="3870326" y="4948238"/>
                <a:ext cx="274638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ïṩḻidé">
                <a:extLst>
                  <a:ext uri="{FF2B5EF4-FFF2-40B4-BE49-F238E27FC236}">
                    <a16:creationId xmlns:a16="http://schemas.microsoft.com/office/drawing/2014/main" id="{D899EE0E-DF37-4AFC-B91A-6AE151E56965}"/>
                  </a:ext>
                </a:extLst>
              </p:cNvPr>
              <p:cNvSpPr/>
              <p:nvPr/>
            </p:nvSpPr>
            <p:spPr bwMode="auto">
              <a:xfrm>
                <a:off x="3870326" y="4987926"/>
                <a:ext cx="168275" cy="17463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íṣḷiḑé">
                <a:extLst>
                  <a:ext uri="{FF2B5EF4-FFF2-40B4-BE49-F238E27FC236}">
                    <a16:creationId xmlns:a16="http://schemas.microsoft.com/office/drawing/2014/main" id="{A9F29974-5D58-42CB-BDD7-917C2CF23296}"/>
                  </a:ext>
                </a:extLst>
              </p:cNvPr>
              <p:cNvSpPr/>
              <p:nvPr/>
            </p:nvSpPr>
            <p:spPr bwMode="auto">
              <a:xfrm>
                <a:off x="4105276" y="4987926"/>
                <a:ext cx="525463" cy="17463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ïṥļiḓé">
                <a:extLst>
                  <a:ext uri="{FF2B5EF4-FFF2-40B4-BE49-F238E27FC236}">
                    <a16:creationId xmlns:a16="http://schemas.microsoft.com/office/drawing/2014/main" id="{6440959A-9B59-4396-8D36-3513ED200858}"/>
                  </a:ext>
                </a:extLst>
              </p:cNvPr>
              <p:cNvSpPr/>
              <p:nvPr/>
            </p:nvSpPr>
            <p:spPr bwMode="auto">
              <a:xfrm>
                <a:off x="3956051" y="5024438"/>
                <a:ext cx="230188" cy="20638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işḻïde">
                <a:extLst>
                  <a:ext uri="{FF2B5EF4-FFF2-40B4-BE49-F238E27FC236}">
                    <a16:creationId xmlns:a16="http://schemas.microsoft.com/office/drawing/2014/main" id="{E7A8364E-BC71-434B-B5C4-13710F5FF61E}"/>
                  </a:ext>
                </a:extLst>
              </p:cNvPr>
              <p:cNvSpPr/>
              <p:nvPr/>
            </p:nvSpPr>
            <p:spPr bwMode="auto">
              <a:xfrm>
                <a:off x="4030663" y="5064126"/>
                <a:ext cx="274638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ïŝḷïḋê">
                <a:extLst>
                  <a:ext uri="{FF2B5EF4-FFF2-40B4-BE49-F238E27FC236}">
                    <a16:creationId xmlns:a16="http://schemas.microsoft.com/office/drawing/2014/main" id="{AF455E95-B196-4FDD-B669-6CE71A11FDB3}"/>
                  </a:ext>
                </a:extLst>
              </p:cNvPr>
              <p:cNvSpPr/>
              <p:nvPr/>
            </p:nvSpPr>
            <p:spPr bwMode="auto">
              <a:xfrm>
                <a:off x="4321176" y="5064126"/>
                <a:ext cx="230188" cy="22225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işļîḋê">
                <a:extLst>
                  <a:ext uri="{FF2B5EF4-FFF2-40B4-BE49-F238E27FC236}">
                    <a16:creationId xmlns:a16="http://schemas.microsoft.com/office/drawing/2014/main" id="{BF7C1A87-345B-46F1-8297-82A7D4EA72E3}"/>
                  </a:ext>
                </a:extLst>
              </p:cNvPr>
              <p:cNvSpPr/>
              <p:nvPr/>
            </p:nvSpPr>
            <p:spPr bwMode="auto">
              <a:xfrm>
                <a:off x="4030663" y="5103813"/>
                <a:ext cx="212725" cy="17463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îSlïdè">
                <a:extLst>
                  <a:ext uri="{FF2B5EF4-FFF2-40B4-BE49-F238E27FC236}">
                    <a16:creationId xmlns:a16="http://schemas.microsoft.com/office/drawing/2014/main" id="{72DEB3FB-CF1F-493F-AC4B-F37589B53514}"/>
                  </a:ext>
                </a:extLst>
              </p:cNvPr>
              <p:cNvSpPr/>
              <p:nvPr/>
            </p:nvSpPr>
            <p:spPr bwMode="auto">
              <a:xfrm>
                <a:off x="4262438" y="5103813"/>
                <a:ext cx="434975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8" name="îṥļïḑê">
                <a:extLst>
                  <a:ext uri="{FF2B5EF4-FFF2-40B4-BE49-F238E27FC236}">
                    <a16:creationId xmlns:a16="http://schemas.microsoft.com/office/drawing/2014/main" id="{4EDF3438-940B-43BB-9B98-81A87A49D127}"/>
                  </a:ext>
                </a:extLst>
              </p:cNvPr>
              <p:cNvSpPr/>
              <p:nvPr/>
            </p:nvSpPr>
            <p:spPr bwMode="auto">
              <a:xfrm>
                <a:off x="3390901" y="1841501"/>
                <a:ext cx="1570038" cy="720725"/>
              </a:xfrm>
              <a:custGeom>
                <a:avLst/>
                <a:gdLst>
                  <a:gd name="T0" fmla="*/ 591 w 636"/>
                  <a:gd name="T1" fmla="*/ 293 h 293"/>
                  <a:gd name="T2" fmla="*/ 45 w 636"/>
                  <a:gd name="T3" fmla="*/ 293 h 293"/>
                  <a:gd name="T4" fmla="*/ 0 w 636"/>
                  <a:gd name="T5" fmla="*/ 248 h 293"/>
                  <a:gd name="T6" fmla="*/ 0 w 636"/>
                  <a:gd name="T7" fmla="*/ 45 h 293"/>
                  <a:gd name="T8" fmla="*/ 45 w 636"/>
                  <a:gd name="T9" fmla="*/ 0 h 293"/>
                  <a:gd name="T10" fmla="*/ 591 w 636"/>
                  <a:gd name="T11" fmla="*/ 0 h 293"/>
                  <a:gd name="T12" fmla="*/ 636 w 636"/>
                  <a:gd name="T13" fmla="*/ 45 h 293"/>
                  <a:gd name="T14" fmla="*/ 636 w 636"/>
                  <a:gd name="T15" fmla="*/ 248 h 293"/>
                  <a:gd name="T16" fmla="*/ 591 w 636"/>
                  <a:gd name="T17" fmla="*/ 293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6" h="293">
                    <a:moveTo>
                      <a:pt x="591" y="293"/>
                    </a:moveTo>
                    <a:cubicBezTo>
                      <a:pt x="45" y="293"/>
                      <a:pt x="45" y="293"/>
                      <a:pt x="45" y="293"/>
                    </a:cubicBezTo>
                    <a:cubicBezTo>
                      <a:pt x="20" y="293"/>
                      <a:pt x="0" y="273"/>
                      <a:pt x="0" y="248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20"/>
                      <a:pt x="20" y="0"/>
                      <a:pt x="45" y="0"/>
                    </a:cubicBezTo>
                    <a:cubicBezTo>
                      <a:pt x="591" y="0"/>
                      <a:pt x="591" y="0"/>
                      <a:pt x="591" y="0"/>
                    </a:cubicBezTo>
                    <a:cubicBezTo>
                      <a:pt x="616" y="0"/>
                      <a:pt x="636" y="20"/>
                      <a:pt x="636" y="45"/>
                    </a:cubicBezTo>
                    <a:cubicBezTo>
                      <a:pt x="636" y="248"/>
                      <a:pt x="636" y="248"/>
                      <a:pt x="636" y="248"/>
                    </a:cubicBezTo>
                    <a:cubicBezTo>
                      <a:pt x="636" y="273"/>
                      <a:pt x="616" y="293"/>
                      <a:pt x="591" y="293"/>
                    </a:cubicBezTo>
                    <a:close/>
                  </a:path>
                </a:pathLst>
              </a:custGeom>
              <a:solidFill>
                <a:srgbClr val="688EFD">
                  <a:alpha val="30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9" name="ïsḷíḍe">
                <a:extLst>
                  <a:ext uri="{FF2B5EF4-FFF2-40B4-BE49-F238E27FC236}">
                    <a16:creationId xmlns:a16="http://schemas.microsoft.com/office/drawing/2014/main" id="{5559F8A7-5D66-4032-B0C6-74C66454A1DB}"/>
                  </a:ext>
                </a:extLst>
              </p:cNvPr>
              <p:cNvSpPr/>
              <p:nvPr/>
            </p:nvSpPr>
            <p:spPr bwMode="auto">
              <a:xfrm>
                <a:off x="4738688" y="2449513"/>
                <a:ext cx="222250" cy="263525"/>
              </a:xfrm>
              <a:custGeom>
                <a:avLst/>
                <a:gdLst>
                  <a:gd name="T0" fmla="*/ 140 w 140"/>
                  <a:gd name="T1" fmla="*/ 166 h 166"/>
                  <a:gd name="T2" fmla="*/ 140 w 140"/>
                  <a:gd name="T3" fmla="*/ 0 h 166"/>
                  <a:gd name="T4" fmla="*/ 0 w 140"/>
                  <a:gd name="T5" fmla="*/ 0 h 166"/>
                  <a:gd name="T6" fmla="*/ 140 w 140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0" h="166">
                    <a:moveTo>
                      <a:pt x="140" y="166"/>
                    </a:moveTo>
                    <a:lnTo>
                      <a:pt x="140" y="0"/>
                    </a:lnTo>
                    <a:lnTo>
                      <a:pt x="0" y="0"/>
                    </a:lnTo>
                    <a:lnTo>
                      <a:pt x="140" y="166"/>
                    </a:lnTo>
                    <a:close/>
                  </a:path>
                </a:pathLst>
              </a:cu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0" name="íşľïḋè">
                <a:extLst>
                  <a:ext uri="{FF2B5EF4-FFF2-40B4-BE49-F238E27FC236}">
                    <a16:creationId xmlns:a16="http://schemas.microsoft.com/office/drawing/2014/main" id="{9D4B7F1F-6E2D-4527-A437-F1DB45752E7D}"/>
                  </a:ext>
                </a:extLst>
              </p:cNvPr>
              <p:cNvSpPr/>
              <p:nvPr/>
            </p:nvSpPr>
            <p:spPr bwMode="auto">
              <a:xfrm>
                <a:off x="3452813" y="1781176"/>
                <a:ext cx="1455738" cy="668338"/>
              </a:xfrm>
              <a:custGeom>
                <a:avLst/>
                <a:gdLst>
                  <a:gd name="T0" fmla="*/ 548 w 590"/>
                  <a:gd name="T1" fmla="*/ 271 h 271"/>
                  <a:gd name="T2" fmla="*/ 42 w 590"/>
                  <a:gd name="T3" fmla="*/ 271 h 271"/>
                  <a:gd name="T4" fmla="*/ 0 w 590"/>
                  <a:gd name="T5" fmla="*/ 230 h 271"/>
                  <a:gd name="T6" fmla="*/ 0 w 590"/>
                  <a:gd name="T7" fmla="*/ 41 h 271"/>
                  <a:gd name="T8" fmla="*/ 42 w 590"/>
                  <a:gd name="T9" fmla="*/ 0 h 271"/>
                  <a:gd name="T10" fmla="*/ 548 w 590"/>
                  <a:gd name="T11" fmla="*/ 0 h 271"/>
                  <a:gd name="T12" fmla="*/ 590 w 590"/>
                  <a:gd name="T13" fmla="*/ 41 h 271"/>
                  <a:gd name="T14" fmla="*/ 590 w 590"/>
                  <a:gd name="T15" fmla="*/ 230 h 271"/>
                  <a:gd name="T16" fmla="*/ 548 w 590"/>
                  <a:gd name="T17" fmla="*/ 27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0" h="271">
                    <a:moveTo>
                      <a:pt x="548" y="271"/>
                    </a:moveTo>
                    <a:cubicBezTo>
                      <a:pt x="42" y="271"/>
                      <a:pt x="42" y="271"/>
                      <a:pt x="42" y="271"/>
                    </a:cubicBezTo>
                    <a:cubicBezTo>
                      <a:pt x="19" y="271"/>
                      <a:pt x="0" y="253"/>
                      <a:pt x="0" y="23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18"/>
                      <a:pt x="19" y="0"/>
                      <a:pt x="42" y="0"/>
                    </a:cubicBezTo>
                    <a:cubicBezTo>
                      <a:pt x="548" y="0"/>
                      <a:pt x="548" y="0"/>
                      <a:pt x="548" y="0"/>
                    </a:cubicBezTo>
                    <a:cubicBezTo>
                      <a:pt x="571" y="0"/>
                      <a:pt x="590" y="18"/>
                      <a:pt x="590" y="41"/>
                    </a:cubicBezTo>
                    <a:cubicBezTo>
                      <a:pt x="590" y="230"/>
                      <a:pt x="590" y="230"/>
                      <a:pt x="590" y="230"/>
                    </a:cubicBezTo>
                    <a:cubicBezTo>
                      <a:pt x="590" y="253"/>
                      <a:pt x="571" y="271"/>
                      <a:pt x="548" y="2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1" name="ïṡlïďé">
                <a:extLst>
                  <a:ext uri="{FF2B5EF4-FFF2-40B4-BE49-F238E27FC236}">
                    <a16:creationId xmlns:a16="http://schemas.microsoft.com/office/drawing/2014/main" id="{401497C9-3FD2-4A13-8D41-B4C4240C3F5A}"/>
                  </a:ext>
                </a:extLst>
              </p:cNvPr>
              <p:cNvSpPr/>
              <p:nvPr/>
            </p:nvSpPr>
            <p:spPr bwMode="auto">
              <a:xfrm>
                <a:off x="4702176" y="2346326"/>
                <a:ext cx="206375" cy="241300"/>
              </a:xfrm>
              <a:custGeom>
                <a:avLst/>
                <a:gdLst>
                  <a:gd name="T0" fmla="*/ 130 w 130"/>
                  <a:gd name="T1" fmla="*/ 152 h 152"/>
                  <a:gd name="T2" fmla="*/ 130 w 130"/>
                  <a:gd name="T3" fmla="*/ 0 h 152"/>
                  <a:gd name="T4" fmla="*/ 0 w 130"/>
                  <a:gd name="T5" fmla="*/ 0 h 152"/>
                  <a:gd name="T6" fmla="*/ 130 w 130"/>
                  <a:gd name="T7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0" h="152">
                    <a:moveTo>
                      <a:pt x="130" y="152"/>
                    </a:moveTo>
                    <a:lnTo>
                      <a:pt x="130" y="0"/>
                    </a:lnTo>
                    <a:lnTo>
                      <a:pt x="0" y="0"/>
                    </a:lnTo>
                    <a:lnTo>
                      <a:pt x="130" y="15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2" name="i$lïḍé">
                <a:extLst>
                  <a:ext uri="{FF2B5EF4-FFF2-40B4-BE49-F238E27FC236}">
                    <a16:creationId xmlns:a16="http://schemas.microsoft.com/office/drawing/2014/main" id="{4841506E-F932-4EE4-8DCF-85DC7A7C1BAC}"/>
                  </a:ext>
                </a:extLst>
              </p:cNvPr>
              <p:cNvSpPr/>
              <p:nvPr/>
            </p:nvSpPr>
            <p:spPr bwMode="auto">
              <a:xfrm>
                <a:off x="5805488" y="2392363"/>
                <a:ext cx="717550" cy="53975"/>
              </a:xfrm>
              <a:custGeom>
                <a:avLst/>
                <a:gdLst>
                  <a:gd name="T0" fmla="*/ 11 w 291"/>
                  <a:gd name="T1" fmla="*/ 0 h 22"/>
                  <a:gd name="T2" fmla="*/ 280 w 291"/>
                  <a:gd name="T3" fmla="*/ 0 h 22"/>
                  <a:gd name="T4" fmla="*/ 291 w 291"/>
                  <a:gd name="T5" fmla="*/ 11 h 22"/>
                  <a:gd name="T6" fmla="*/ 280 w 291"/>
                  <a:gd name="T7" fmla="*/ 22 h 22"/>
                  <a:gd name="T8" fmla="*/ 11 w 291"/>
                  <a:gd name="T9" fmla="*/ 22 h 22"/>
                  <a:gd name="T10" fmla="*/ 0 w 291"/>
                  <a:gd name="T11" fmla="*/ 11 h 22"/>
                  <a:gd name="T12" fmla="*/ 11 w 291"/>
                  <a:gd name="T1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1" h="22">
                    <a:moveTo>
                      <a:pt x="11" y="0"/>
                    </a:moveTo>
                    <a:cubicBezTo>
                      <a:pt x="280" y="0"/>
                      <a:pt x="280" y="0"/>
                      <a:pt x="280" y="0"/>
                    </a:cubicBezTo>
                    <a:cubicBezTo>
                      <a:pt x="286" y="0"/>
                      <a:pt x="291" y="5"/>
                      <a:pt x="291" y="11"/>
                    </a:cubicBezTo>
                    <a:cubicBezTo>
                      <a:pt x="291" y="17"/>
                      <a:pt x="286" y="22"/>
                      <a:pt x="280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5" y="22"/>
                      <a:pt x="0" y="17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lose/>
                  </a:path>
                </a:pathLst>
              </a:cu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3" name="íśḻîḋè">
                <a:extLst>
                  <a:ext uri="{FF2B5EF4-FFF2-40B4-BE49-F238E27FC236}">
                    <a16:creationId xmlns:a16="http://schemas.microsoft.com/office/drawing/2014/main" id="{1CE62537-BE64-4495-B7CD-1F3C0078D70B}"/>
                  </a:ext>
                </a:extLst>
              </p:cNvPr>
              <p:cNvSpPr/>
              <p:nvPr/>
            </p:nvSpPr>
            <p:spPr bwMode="auto">
              <a:xfrm>
                <a:off x="5805488" y="2392363"/>
                <a:ext cx="717550" cy="53975"/>
              </a:xfrm>
              <a:custGeom>
                <a:avLst/>
                <a:gdLst>
                  <a:gd name="T0" fmla="*/ 11 w 291"/>
                  <a:gd name="T1" fmla="*/ 0 h 22"/>
                  <a:gd name="T2" fmla="*/ 280 w 291"/>
                  <a:gd name="T3" fmla="*/ 0 h 22"/>
                  <a:gd name="T4" fmla="*/ 291 w 291"/>
                  <a:gd name="T5" fmla="*/ 11 h 22"/>
                  <a:gd name="T6" fmla="*/ 280 w 291"/>
                  <a:gd name="T7" fmla="*/ 22 h 22"/>
                  <a:gd name="T8" fmla="*/ 11 w 291"/>
                  <a:gd name="T9" fmla="*/ 22 h 22"/>
                  <a:gd name="T10" fmla="*/ 0 w 291"/>
                  <a:gd name="T11" fmla="*/ 11 h 22"/>
                  <a:gd name="T12" fmla="*/ 11 w 291"/>
                  <a:gd name="T1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1" h="22">
                    <a:moveTo>
                      <a:pt x="11" y="0"/>
                    </a:moveTo>
                    <a:cubicBezTo>
                      <a:pt x="280" y="0"/>
                      <a:pt x="280" y="0"/>
                      <a:pt x="280" y="0"/>
                    </a:cubicBezTo>
                    <a:cubicBezTo>
                      <a:pt x="286" y="0"/>
                      <a:pt x="291" y="5"/>
                      <a:pt x="291" y="11"/>
                    </a:cubicBezTo>
                    <a:cubicBezTo>
                      <a:pt x="291" y="17"/>
                      <a:pt x="286" y="22"/>
                      <a:pt x="280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5" y="22"/>
                      <a:pt x="0" y="17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alpha val="52000"/>
                    </a:schemeClr>
                  </a:gs>
                  <a:gs pos="100000">
                    <a:schemeClr val="tx1">
                      <a:alpha val="600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4" name="íş1ïde">
                <a:extLst>
                  <a:ext uri="{FF2B5EF4-FFF2-40B4-BE49-F238E27FC236}">
                    <a16:creationId xmlns:a16="http://schemas.microsoft.com/office/drawing/2014/main" id="{0F33C271-9705-4536-A7AD-CF6B374B3BE4}"/>
                  </a:ext>
                </a:extLst>
              </p:cNvPr>
              <p:cNvSpPr/>
              <p:nvPr/>
            </p:nvSpPr>
            <p:spPr bwMode="auto">
              <a:xfrm>
                <a:off x="5534026" y="1939926"/>
                <a:ext cx="93663" cy="90488"/>
              </a:xfrm>
              <a:prstGeom prst="ellipse">
                <a:avLst/>
              </a:prstGeom>
              <a:gradFill>
                <a:gsLst>
                  <a:gs pos="15000">
                    <a:schemeClr val="tx1">
                      <a:alpha val="36000"/>
                    </a:schemeClr>
                  </a:gs>
                  <a:gs pos="100000">
                    <a:schemeClr val="tx1">
                      <a:alpha val="1000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5" name="išļíḋe">
                <a:extLst>
                  <a:ext uri="{FF2B5EF4-FFF2-40B4-BE49-F238E27FC236}">
                    <a16:creationId xmlns:a16="http://schemas.microsoft.com/office/drawing/2014/main" id="{AB1BDC8A-B41C-4C48-903D-FAAC06265A6F}"/>
                  </a:ext>
                </a:extLst>
              </p:cNvPr>
              <p:cNvSpPr/>
              <p:nvPr/>
            </p:nvSpPr>
            <p:spPr bwMode="auto">
              <a:xfrm>
                <a:off x="6772276" y="3711576"/>
                <a:ext cx="155575" cy="201613"/>
              </a:xfrm>
              <a:custGeom>
                <a:avLst/>
                <a:gdLst>
                  <a:gd name="T0" fmla="*/ 37 w 63"/>
                  <a:gd name="T1" fmla="*/ 49 h 82"/>
                  <a:gd name="T2" fmla="*/ 15 w 63"/>
                  <a:gd name="T3" fmla="*/ 62 h 82"/>
                  <a:gd name="T4" fmla="*/ 0 w 63"/>
                  <a:gd name="T5" fmla="*/ 77 h 82"/>
                  <a:gd name="T6" fmla="*/ 15 w 63"/>
                  <a:gd name="T7" fmla="*/ 79 h 82"/>
                  <a:gd name="T8" fmla="*/ 46 w 63"/>
                  <a:gd name="T9" fmla="*/ 68 h 82"/>
                  <a:gd name="T10" fmla="*/ 52 w 63"/>
                  <a:gd name="T11" fmla="*/ 64 h 82"/>
                  <a:gd name="T12" fmla="*/ 56 w 63"/>
                  <a:gd name="T13" fmla="*/ 57 h 82"/>
                  <a:gd name="T14" fmla="*/ 63 w 63"/>
                  <a:gd name="T15" fmla="*/ 22 h 82"/>
                  <a:gd name="T16" fmla="*/ 61 w 63"/>
                  <a:gd name="T17" fmla="*/ 13 h 82"/>
                  <a:gd name="T18" fmla="*/ 48 w 63"/>
                  <a:gd name="T19" fmla="*/ 25 h 82"/>
                  <a:gd name="T20" fmla="*/ 37 w 63"/>
                  <a:gd name="T21" fmla="*/ 49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3" h="82">
                    <a:moveTo>
                      <a:pt x="37" y="49"/>
                    </a:moveTo>
                    <a:cubicBezTo>
                      <a:pt x="30" y="55"/>
                      <a:pt x="22" y="58"/>
                      <a:pt x="15" y="62"/>
                    </a:cubicBezTo>
                    <a:cubicBezTo>
                      <a:pt x="8" y="66"/>
                      <a:pt x="3" y="71"/>
                      <a:pt x="0" y="77"/>
                    </a:cubicBezTo>
                    <a:cubicBezTo>
                      <a:pt x="3" y="82"/>
                      <a:pt x="10" y="81"/>
                      <a:pt x="15" y="79"/>
                    </a:cubicBezTo>
                    <a:cubicBezTo>
                      <a:pt x="25" y="76"/>
                      <a:pt x="36" y="72"/>
                      <a:pt x="46" y="68"/>
                    </a:cubicBezTo>
                    <a:cubicBezTo>
                      <a:pt x="48" y="67"/>
                      <a:pt x="50" y="66"/>
                      <a:pt x="52" y="64"/>
                    </a:cubicBezTo>
                    <a:cubicBezTo>
                      <a:pt x="54" y="62"/>
                      <a:pt x="55" y="60"/>
                      <a:pt x="56" y="57"/>
                    </a:cubicBezTo>
                    <a:cubicBezTo>
                      <a:pt x="60" y="46"/>
                      <a:pt x="62" y="34"/>
                      <a:pt x="63" y="22"/>
                    </a:cubicBezTo>
                    <a:cubicBezTo>
                      <a:pt x="63" y="19"/>
                      <a:pt x="63" y="16"/>
                      <a:pt x="61" y="13"/>
                    </a:cubicBezTo>
                    <a:cubicBezTo>
                      <a:pt x="55" y="0"/>
                      <a:pt x="49" y="20"/>
                      <a:pt x="48" y="25"/>
                    </a:cubicBezTo>
                    <a:cubicBezTo>
                      <a:pt x="45" y="34"/>
                      <a:pt x="43" y="43"/>
                      <a:pt x="37" y="49"/>
                    </a:cubicBezTo>
                    <a:close/>
                  </a:path>
                </a:pathLst>
              </a:custGeom>
              <a:solidFill>
                <a:srgbClr val="FFE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6" name="íšḷïďé">
                <a:extLst>
                  <a:ext uri="{FF2B5EF4-FFF2-40B4-BE49-F238E27FC236}">
                    <a16:creationId xmlns:a16="http://schemas.microsoft.com/office/drawing/2014/main" id="{576FC4EB-072C-4ED3-AD8F-944571D2C666}"/>
                  </a:ext>
                </a:extLst>
              </p:cNvPr>
              <p:cNvSpPr/>
              <p:nvPr/>
            </p:nvSpPr>
            <p:spPr bwMode="auto">
              <a:xfrm>
                <a:off x="6888163" y="3548063"/>
                <a:ext cx="120650" cy="209550"/>
              </a:xfrm>
              <a:custGeom>
                <a:avLst/>
                <a:gdLst>
                  <a:gd name="T0" fmla="*/ 0 w 49"/>
                  <a:gd name="T1" fmla="*/ 70 h 85"/>
                  <a:gd name="T2" fmla="*/ 0 w 49"/>
                  <a:gd name="T3" fmla="*/ 74 h 85"/>
                  <a:gd name="T4" fmla="*/ 3 w 49"/>
                  <a:gd name="T5" fmla="*/ 77 h 85"/>
                  <a:gd name="T6" fmla="*/ 17 w 49"/>
                  <a:gd name="T7" fmla="*/ 84 h 85"/>
                  <a:gd name="T8" fmla="*/ 22 w 49"/>
                  <a:gd name="T9" fmla="*/ 85 h 85"/>
                  <a:gd name="T10" fmla="*/ 29 w 49"/>
                  <a:gd name="T11" fmla="*/ 80 h 85"/>
                  <a:gd name="T12" fmla="*/ 46 w 49"/>
                  <a:gd name="T13" fmla="*/ 41 h 85"/>
                  <a:gd name="T14" fmla="*/ 44 w 49"/>
                  <a:gd name="T15" fmla="*/ 6 h 85"/>
                  <a:gd name="T16" fmla="*/ 26 w 49"/>
                  <a:gd name="T17" fmla="*/ 18 h 85"/>
                  <a:gd name="T18" fmla="*/ 0 w 49"/>
                  <a:gd name="T19" fmla="*/ 7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85">
                    <a:moveTo>
                      <a:pt x="0" y="70"/>
                    </a:moveTo>
                    <a:cubicBezTo>
                      <a:pt x="0" y="71"/>
                      <a:pt x="0" y="73"/>
                      <a:pt x="0" y="74"/>
                    </a:cubicBezTo>
                    <a:cubicBezTo>
                      <a:pt x="1" y="76"/>
                      <a:pt x="2" y="77"/>
                      <a:pt x="3" y="77"/>
                    </a:cubicBezTo>
                    <a:cubicBezTo>
                      <a:pt x="7" y="81"/>
                      <a:pt x="12" y="83"/>
                      <a:pt x="17" y="84"/>
                    </a:cubicBezTo>
                    <a:cubicBezTo>
                      <a:pt x="19" y="85"/>
                      <a:pt x="21" y="85"/>
                      <a:pt x="22" y="85"/>
                    </a:cubicBezTo>
                    <a:cubicBezTo>
                      <a:pt x="25" y="84"/>
                      <a:pt x="28" y="83"/>
                      <a:pt x="29" y="80"/>
                    </a:cubicBezTo>
                    <a:cubicBezTo>
                      <a:pt x="39" y="69"/>
                      <a:pt x="45" y="55"/>
                      <a:pt x="46" y="41"/>
                    </a:cubicBezTo>
                    <a:cubicBezTo>
                      <a:pt x="47" y="34"/>
                      <a:pt x="49" y="10"/>
                      <a:pt x="44" y="6"/>
                    </a:cubicBezTo>
                    <a:cubicBezTo>
                      <a:pt x="38" y="0"/>
                      <a:pt x="30" y="13"/>
                      <a:pt x="26" y="18"/>
                    </a:cubicBezTo>
                    <a:cubicBezTo>
                      <a:pt x="14" y="33"/>
                      <a:pt x="5" y="51"/>
                      <a:pt x="0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7" name="ïṥļïḓè">
                <a:extLst>
                  <a:ext uri="{FF2B5EF4-FFF2-40B4-BE49-F238E27FC236}">
                    <a16:creationId xmlns:a16="http://schemas.microsoft.com/office/drawing/2014/main" id="{699893EA-3C53-4116-850E-A81BEEFE92AA}"/>
                  </a:ext>
                </a:extLst>
              </p:cNvPr>
              <p:cNvSpPr/>
              <p:nvPr/>
            </p:nvSpPr>
            <p:spPr bwMode="auto">
              <a:xfrm>
                <a:off x="6407151" y="3889376"/>
                <a:ext cx="833438" cy="452438"/>
              </a:xfrm>
              <a:custGeom>
                <a:avLst/>
                <a:gdLst>
                  <a:gd name="T0" fmla="*/ 331 w 338"/>
                  <a:gd name="T1" fmla="*/ 53 h 184"/>
                  <a:gd name="T2" fmla="*/ 317 w 338"/>
                  <a:gd name="T3" fmla="*/ 131 h 184"/>
                  <a:gd name="T4" fmla="*/ 224 w 338"/>
                  <a:gd name="T5" fmla="*/ 140 h 184"/>
                  <a:gd name="T6" fmla="*/ 146 w 338"/>
                  <a:gd name="T7" fmla="*/ 95 h 184"/>
                  <a:gd name="T8" fmla="*/ 119 w 338"/>
                  <a:gd name="T9" fmla="*/ 95 h 184"/>
                  <a:gd name="T10" fmla="*/ 77 w 338"/>
                  <a:gd name="T11" fmla="*/ 174 h 184"/>
                  <a:gd name="T12" fmla="*/ 49 w 338"/>
                  <a:gd name="T13" fmla="*/ 180 h 184"/>
                  <a:gd name="T14" fmla="*/ 6 w 338"/>
                  <a:gd name="T15" fmla="*/ 177 h 184"/>
                  <a:gd name="T16" fmla="*/ 46 w 338"/>
                  <a:gd name="T17" fmla="*/ 155 h 184"/>
                  <a:gd name="T18" fmla="*/ 103 w 338"/>
                  <a:gd name="T19" fmla="*/ 7 h 184"/>
                  <a:gd name="T20" fmla="*/ 219 w 338"/>
                  <a:gd name="T21" fmla="*/ 50 h 184"/>
                  <a:gd name="T22" fmla="*/ 331 w 338"/>
                  <a:gd name="T23" fmla="*/ 53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8" h="184">
                    <a:moveTo>
                      <a:pt x="331" y="53"/>
                    </a:moveTo>
                    <a:cubicBezTo>
                      <a:pt x="331" y="53"/>
                      <a:pt x="338" y="124"/>
                      <a:pt x="317" y="131"/>
                    </a:cubicBezTo>
                    <a:cubicBezTo>
                      <a:pt x="297" y="138"/>
                      <a:pt x="250" y="149"/>
                      <a:pt x="224" y="140"/>
                    </a:cubicBezTo>
                    <a:cubicBezTo>
                      <a:pt x="196" y="128"/>
                      <a:pt x="170" y="113"/>
                      <a:pt x="146" y="95"/>
                    </a:cubicBezTo>
                    <a:cubicBezTo>
                      <a:pt x="129" y="81"/>
                      <a:pt x="127" y="75"/>
                      <a:pt x="119" y="95"/>
                    </a:cubicBezTo>
                    <a:cubicBezTo>
                      <a:pt x="77" y="174"/>
                      <a:pt x="77" y="174"/>
                      <a:pt x="77" y="174"/>
                    </a:cubicBezTo>
                    <a:cubicBezTo>
                      <a:pt x="77" y="174"/>
                      <a:pt x="79" y="178"/>
                      <a:pt x="49" y="180"/>
                    </a:cubicBezTo>
                    <a:cubicBezTo>
                      <a:pt x="20" y="182"/>
                      <a:pt x="0" y="184"/>
                      <a:pt x="6" y="177"/>
                    </a:cubicBezTo>
                    <a:cubicBezTo>
                      <a:pt x="12" y="170"/>
                      <a:pt x="46" y="155"/>
                      <a:pt x="46" y="155"/>
                    </a:cubicBezTo>
                    <a:cubicBezTo>
                      <a:pt x="46" y="155"/>
                      <a:pt x="87" y="13"/>
                      <a:pt x="103" y="7"/>
                    </a:cubicBezTo>
                    <a:cubicBezTo>
                      <a:pt x="120" y="0"/>
                      <a:pt x="219" y="50"/>
                      <a:pt x="219" y="50"/>
                    </a:cubicBezTo>
                    <a:lnTo>
                      <a:pt x="331" y="53"/>
                    </a:lnTo>
                    <a:close/>
                  </a:path>
                </a:pathLst>
              </a:custGeom>
              <a:solidFill>
                <a:srgbClr val="6061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8" name="îşļïde">
                <a:extLst>
                  <a:ext uri="{FF2B5EF4-FFF2-40B4-BE49-F238E27FC236}">
                    <a16:creationId xmlns:a16="http://schemas.microsoft.com/office/drawing/2014/main" id="{87633A67-7EBB-4027-AB4F-D33D96DB7D82}"/>
                  </a:ext>
                </a:extLst>
              </p:cNvPr>
              <p:cNvSpPr/>
              <p:nvPr/>
            </p:nvSpPr>
            <p:spPr bwMode="auto">
              <a:xfrm>
                <a:off x="6653213" y="3971926"/>
                <a:ext cx="320675" cy="209550"/>
              </a:xfrm>
              <a:custGeom>
                <a:avLst/>
                <a:gdLst>
                  <a:gd name="T0" fmla="*/ 112 w 130"/>
                  <a:gd name="T1" fmla="*/ 42 h 85"/>
                  <a:gd name="T2" fmla="*/ 130 w 130"/>
                  <a:gd name="T3" fmla="*/ 31 h 85"/>
                  <a:gd name="T4" fmla="*/ 43 w 130"/>
                  <a:gd name="T5" fmla="*/ 0 h 85"/>
                  <a:gd name="T6" fmla="*/ 34 w 130"/>
                  <a:gd name="T7" fmla="*/ 0 h 85"/>
                  <a:gd name="T8" fmla="*/ 21 w 130"/>
                  <a:gd name="T9" fmla="*/ 12 h 85"/>
                  <a:gd name="T10" fmla="*/ 0 w 130"/>
                  <a:gd name="T11" fmla="*/ 85 h 85"/>
                  <a:gd name="T12" fmla="*/ 11 w 130"/>
                  <a:gd name="T13" fmla="*/ 70 h 85"/>
                  <a:gd name="T14" fmla="*/ 24 w 130"/>
                  <a:gd name="T15" fmla="*/ 51 h 85"/>
                  <a:gd name="T16" fmla="*/ 29 w 130"/>
                  <a:gd name="T17" fmla="*/ 48 h 85"/>
                  <a:gd name="T18" fmla="*/ 35 w 130"/>
                  <a:gd name="T19" fmla="*/ 50 h 85"/>
                  <a:gd name="T20" fmla="*/ 54 w 130"/>
                  <a:gd name="T21" fmla="*/ 64 h 85"/>
                  <a:gd name="T22" fmla="*/ 71 w 130"/>
                  <a:gd name="T23" fmla="*/ 68 h 85"/>
                  <a:gd name="T24" fmla="*/ 112 w 130"/>
                  <a:gd name="T25" fmla="*/ 42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" h="85">
                    <a:moveTo>
                      <a:pt x="112" y="42"/>
                    </a:moveTo>
                    <a:cubicBezTo>
                      <a:pt x="118" y="39"/>
                      <a:pt x="125" y="36"/>
                      <a:pt x="130" y="31"/>
                    </a:cubicBezTo>
                    <a:cubicBezTo>
                      <a:pt x="104" y="14"/>
                      <a:pt x="74" y="3"/>
                      <a:pt x="43" y="0"/>
                    </a:cubicBezTo>
                    <a:cubicBezTo>
                      <a:pt x="40" y="0"/>
                      <a:pt x="37" y="0"/>
                      <a:pt x="34" y="0"/>
                    </a:cubicBezTo>
                    <a:cubicBezTo>
                      <a:pt x="29" y="3"/>
                      <a:pt x="24" y="7"/>
                      <a:pt x="21" y="12"/>
                    </a:cubicBezTo>
                    <a:cubicBezTo>
                      <a:pt x="8" y="34"/>
                      <a:pt x="3" y="60"/>
                      <a:pt x="0" y="85"/>
                    </a:cubicBezTo>
                    <a:cubicBezTo>
                      <a:pt x="6" y="83"/>
                      <a:pt x="8" y="76"/>
                      <a:pt x="11" y="70"/>
                    </a:cubicBezTo>
                    <a:cubicBezTo>
                      <a:pt x="14" y="63"/>
                      <a:pt x="19" y="56"/>
                      <a:pt x="24" y="51"/>
                    </a:cubicBezTo>
                    <a:cubicBezTo>
                      <a:pt x="25" y="50"/>
                      <a:pt x="27" y="49"/>
                      <a:pt x="29" y="48"/>
                    </a:cubicBezTo>
                    <a:cubicBezTo>
                      <a:pt x="31" y="48"/>
                      <a:pt x="33" y="49"/>
                      <a:pt x="35" y="50"/>
                    </a:cubicBezTo>
                    <a:cubicBezTo>
                      <a:pt x="42" y="54"/>
                      <a:pt x="48" y="58"/>
                      <a:pt x="54" y="64"/>
                    </a:cubicBezTo>
                    <a:cubicBezTo>
                      <a:pt x="61" y="70"/>
                      <a:pt x="62" y="73"/>
                      <a:pt x="71" y="68"/>
                    </a:cubicBezTo>
                    <a:cubicBezTo>
                      <a:pt x="85" y="60"/>
                      <a:pt x="97" y="49"/>
                      <a:pt x="112" y="4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alpha val="52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9" name="iṣļïḍè">
                <a:extLst>
                  <a:ext uri="{FF2B5EF4-FFF2-40B4-BE49-F238E27FC236}">
                    <a16:creationId xmlns:a16="http://schemas.microsoft.com/office/drawing/2014/main" id="{354C61C5-1C89-4406-87AB-B032BE1FBF2F}"/>
                  </a:ext>
                </a:extLst>
              </p:cNvPr>
              <p:cNvSpPr/>
              <p:nvPr/>
            </p:nvSpPr>
            <p:spPr bwMode="auto">
              <a:xfrm>
                <a:off x="6910388" y="3484563"/>
                <a:ext cx="350838" cy="536575"/>
              </a:xfrm>
              <a:custGeom>
                <a:avLst/>
                <a:gdLst>
                  <a:gd name="T0" fmla="*/ 22 w 142"/>
                  <a:gd name="T1" fmla="*/ 48 h 218"/>
                  <a:gd name="T2" fmla="*/ 0 w 142"/>
                  <a:gd name="T3" fmla="*/ 169 h 218"/>
                  <a:gd name="T4" fmla="*/ 12 w 142"/>
                  <a:gd name="T5" fmla="*/ 205 h 218"/>
                  <a:gd name="T6" fmla="*/ 34 w 142"/>
                  <a:gd name="T7" fmla="*/ 213 h 218"/>
                  <a:gd name="T8" fmla="*/ 90 w 142"/>
                  <a:gd name="T9" fmla="*/ 215 h 218"/>
                  <a:gd name="T10" fmla="*/ 135 w 142"/>
                  <a:gd name="T11" fmla="*/ 185 h 218"/>
                  <a:gd name="T12" fmla="*/ 141 w 142"/>
                  <a:gd name="T13" fmla="*/ 143 h 218"/>
                  <a:gd name="T14" fmla="*/ 106 w 142"/>
                  <a:gd name="T15" fmla="*/ 25 h 218"/>
                  <a:gd name="T16" fmla="*/ 62 w 142"/>
                  <a:gd name="T17" fmla="*/ 5 h 218"/>
                  <a:gd name="T18" fmla="*/ 22 w 142"/>
                  <a:gd name="T19" fmla="*/ 48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2" h="218">
                    <a:moveTo>
                      <a:pt x="22" y="48"/>
                    </a:moveTo>
                    <a:cubicBezTo>
                      <a:pt x="7" y="86"/>
                      <a:pt x="0" y="128"/>
                      <a:pt x="0" y="169"/>
                    </a:cubicBezTo>
                    <a:cubicBezTo>
                      <a:pt x="0" y="182"/>
                      <a:pt x="1" y="197"/>
                      <a:pt x="12" y="205"/>
                    </a:cubicBezTo>
                    <a:cubicBezTo>
                      <a:pt x="18" y="210"/>
                      <a:pt x="26" y="212"/>
                      <a:pt x="34" y="213"/>
                    </a:cubicBezTo>
                    <a:cubicBezTo>
                      <a:pt x="52" y="215"/>
                      <a:pt x="71" y="218"/>
                      <a:pt x="90" y="215"/>
                    </a:cubicBezTo>
                    <a:cubicBezTo>
                      <a:pt x="108" y="212"/>
                      <a:pt x="126" y="202"/>
                      <a:pt x="135" y="185"/>
                    </a:cubicBezTo>
                    <a:cubicBezTo>
                      <a:pt x="141" y="172"/>
                      <a:pt x="142" y="157"/>
                      <a:pt x="141" y="143"/>
                    </a:cubicBezTo>
                    <a:cubicBezTo>
                      <a:pt x="141" y="103"/>
                      <a:pt x="137" y="54"/>
                      <a:pt x="106" y="25"/>
                    </a:cubicBezTo>
                    <a:cubicBezTo>
                      <a:pt x="94" y="14"/>
                      <a:pt x="79" y="0"/>
                      <a:pt x="62" y="5"/>
                    </a:cubicBezTo>
                    <a:cubicBezTo>
                      <a:pt x="41" y="11"/>
                      <a:pt x="30" y="30"/>
                      <a:pt x="22" y="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0" name="íšliďe">
                <a:extLst>
                  <a:ext uri="{FF2B5EF4-FFF2-40B4-BE49-F238E27FC236}">
                    <a16:creationId xmlns:a16="http://schemas.microsoft.com/office/drawing/2014/main" id="{014F2E50-A89C-41F1-8A7D-7F221412C49A}"/>
                  </a:ext>
                </a:extLst>
              </p:cNvPr>
              <p:cNvSpPr/>
              <p:nvPr/>
            </p:nvSpPr>
            <p:spPr bwMode="auto">
              <a:xfrm>
                <a:off x="6996113" y="3443288"/>
                <a:ext cx="71438" cy="134938"/>
              </a:xfrm>
              <a:custGeom>
                <a:avLst/>
                <a:gdLst>
                  <a:gd name="T0" fmla="*/ 5 w 29"/>
                  <a:gd name="T1" fmla="*/ 46 h 55"/>
                  <a:gd name="T2" fmla="*/ 7 w 29"/>
                  <a:gd name="T3" fmla="*/ 54 h 55"/>
                  <a:gd name="T4" fmla="*/ 11 w 29"/>
                  <a:gd name="T5" fmla="*/ 55 h 55"/>
                  <a:gd name="T6" fmla="*/ 22 w 29"/>
                  <a:gd name="T7" fmla="*/ 46 h 55"/>
                  <a:gd name="T8" fmla="*/ 28 w 29"/>
                  <a:gd name="T9" fmla="*/ 22 h 55"/>
                  <a:gd name="T10" fmla="*/ 17 w 29"/>
                  <a:gd name="T11" fmla="*/ 3 h 55"/>
                  <a:gd name="T12" fmla="*/ 11 w 29"/>
                  <a:gd name="T13" fmla="*/ 2 h 55"/>
                  <a:gd name="T14" fmla="*/ 10 w 29"/>
                  <a:gd name="T15" fmla="*/ 2 h 55"/>
                  <a:gd name="T16" fmla="*/ 2 w 29"/>
                  <a:gd name="T17" fmla="*/ 11 h 55"/>
                  <a:gd name="T18" fmla="*/ 2 w 29"/>
                  <a:gd name="T19" fmla="*/ 20 h 55"/>
                  <a:gd name="T20" fmla="*/ 5 w 29"/>
                  <a:gd name="T21" fmla="*/ 4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55">
                    <a:moveTo>
                      <a:pt x="5" y="46"/>
                    </a:moveTo>
                    <a:cubicBezTo>
                      <a:pt x="5" y="49"/>
                      <a:pt x="5" y="53"/>
                      <a:pt x="7" y="54"/>
                    </a:cubicBezTo>
                    <a:cubicBezTo>
                      <a:pt x="8" y="55"/>
                      <a:pt x="9" y="55"/>
                      <a:pt x="11" y="55"/>
                    </a:cubicBezTo>
                    <a:cubicBezTo>
                      <a:pt x="16" y="54"/>
                      <a:pt x="20" y="50"/>
                      <a:pt x="22" y="46"/>
                    </a:cubicBezTo>
                    <a:cubicBezTo>
                      <a:pt x="27" y="39"/>
                      <a:pt x="29" y="30"/>
                      <a:pt x="28" y="22"/>
                    </a:cubicBezTo>
                    <a:cubicBezTo>
                      <a:pt x="27" y="15"/>
                      <a:pt x="23" y="8"/>
                      <a:pt x="17" y="3"/>
                    </a:cubicBezTo>
                    <a:cubicBezTo>
                      <a:pt x="16" y="1"/>
                      <a:pt x="13" y="0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7" y="5"/>
                      <a:pt x="4" y="8"/>
                      <a:pt x="2" y="11"/>
                    </a:cubicBezTo>
                    <a:cubicBezTo>
                      <a:pt x="0" y="14"/>
                      <a:pt x="1" y="16"/>
                      <a:pt x="2" y="20"/>
                    </a:cubicBezTo>
                    <a:cubicBezTo>
                      <a:pt x="4" y="29"/>
                      <a:pt x="5" y="37"/>
                      <a:pt x="5" y="46"/>
                    </a:cubicBezTo>
                    <a:close/>
                  </a:path>
                </a:pathLst>
              </a:custGeom>
              <a:solidFill>
                <a:srgbClr val="FFE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1" name="iṣḻiḍé">
                <a:extLst>
                  <a:ext uri="{FF2B5EF4-FFF2-40B4-BE49-F238E27FC236}">
                    <a16:creationId xmlns:a16="http://schemas.microsoft.com/office/drawing/2014/main" id="{D10781B2-7954-4C94-8132-7D8CCFD79274}"/>
                  </a:ext>
                </a:extLst>
              </p:cNvPr>
              <p:cNvSpPr/>
              <p:nvPr/>
            </p:nvSpPr>
            <p:spPr bwMode="auto">
              <a:xfrm>
                <a:off x="6586538" y="3689351"/>
                <a:ext cx="439738" cy="384175"/>
              </a:xfrm>
              <a:custGeom>
                <a:avLst/>
                <a:gdLst>
                  <a:gd name="T0" fmla="*/ 0 w 277"/>
                  <a:gd name="T1" fmla="*/ 0 h 242"/>
                  <a:gd name="T2" fmla="*/ 31 w 277"/>
                  <a:gd name="T3" fmla="*/ 166 h 242"/>
                  <a:gd name="T4" fmla="*/ 134 w 277"/>
                  <a:gd name="T5" fmla="*/ 242 h 242"/>
                  <a:gd name="T6" fmla="*/ 277 w 277"/>
                  <a:gd name="T7" fmla="*/ 195 h 242"/>
                  <a:gd name="T8" fmla="*/ 249 w 277"/>
                  <a:gd name="T9" fmla="*/ 174 h 242"/>
                  <a:gd name="T10" fmla="*/ 167 w 277"/>
                  <a:gd name="T11" fmla="*/ 98 h 242"/>
                  <a:gd name="T12" fmla="*/ 117 w 277"/>
                  <a:gd name="T13" fmla="*/ 115 h 242"/>
                  <a:gd name="T14" fmla="*/ 109 w 277"/>
                  <a:gd name="T15" fmla="*/ 76 h 242"/>
                  <a:gd name="T16" fmla="*/ 0 w 277"/>
                  <a:gd name="T17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7" h="242">
                    <a:moveTo>
                      <a:pt x="0" y="0"/>
                    </a:moveTo>
                    <a:lnTo>
                      <a:pt x="31" y="166"/>
                    </a:lnTo>
                    <a:lnTo>
                      <a:pt x="134" y="242"/>
                    </a:lnTo>
                    <a:lnTo>
                      <a:pt x="277" y="195"/>
                    </a:lnTo>
                    <a:lnTo>
                      <a:pt x="249" y="174"/>
                    </a:lnTo>
                    <a:lnTo>
                      <a:pt x="167" y="98"/>
                    </a:lnTo>
                    <a:lnTo>
                      <a:pt x="117" y="115"/>
                    </a:lnTo>
                    <a:lnTo>
                      <a:pt x="109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2" name="iṩlíḓé">
                <a:extLst>
                  <a:ext uri="{FF2B5EF4-FFF2-40B4-BE49-F238E27FC236}">
                    <a16:creationId xmlns:a16="http://schemas.microsoft.com/office/drawing/2014/main" id="{A79E6B15-87D9-449D-AF51-8ACACD860FC3}"/>
                  </a:ext>
                </a:extLst>
              </p:cNvPr>
              <p:cNvSpPr/>
              <p:nvPr/>
            </p:nvSpPr>
            <p:spPr bwMode="auto">
              <a:xfrm>
                <a:off x="6772276" y="3844926"/>
                <a:ext cx="212725" cy="192088"/>
              </a:xfrm>
              <a:custGeom>
                <a:avLst/>
                <a:gdLst>
                  <a:gd name="T0" fmla="*/ 0 w 86"/>
                  <a:gd name="T1" fmla="*/ 11 h 78"/>
                  <a:gd name="T2" fmla="*/ 12 w 86"/>
                  <a:gd name="T3" fmla="*/ 76 h 78"/>
                  <a:gd name="T4" fmla="*/ 86 w 86"/>
                  <a:gd name="T5" fmla="*/ 55 h 78"/>
                  <a:gd name="T6" fmla="*/ 32 w 86"/>
                  <a:gd name="T7" fmla="*/ 0 h 78"/>
                  <a:gd name="T8" fmla="*/ 0 w 86"/>
                  <a:gd name="T9" fmla="*/ 1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78">
                    <a:moveTo>
                      <a:pt x="0" y="11"/>
                    </a:moveTo>
                    <a:cubicBezTo>
                      <a:pt x="0" y="11"/>
                      <a:pt x="12" y="74"/>
                      <a:pt x="12" y="76"/>
                    </a:cubicBezTo>
                    <a:cubicBezTo>
                      <a:pt x="12" y="78"/>
                      <a:pt x="86" y="55"/>
                      <a:pt x="86" y="55"/>
                    </a:cubicBezTo>
                    <a:cubicBezTo>
                      <a:pt x="32" y="0"/>
                      <a:pt x="32" y="0"/>
                      <a:pt x="32" y="0"/>
                    </a:cubicBezTo>
                    <a:lnTo>
                      <a:pt x="0" y="11"/>
                    </a:lnTo>
                    <a:close/>
                  </a:path>
                </a:pathLst>
              </a:custGeom>
              <a:gradFill>
                <a:gsLst>
                  <a:gs pos="0">
                    <a:schemeClr val="tx1">
                      <a:alpha val="52000"/>
                    </a:schemeClr>
                  </a:gs>
                  <a:gs pos="100000">
                    <a:srgbClr val="688EFD">
                      <a:alpha val="0"/>
                    </a:srgbClr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3" name="ïṩlîḋe">
                <a:extLst>
                  <a:ext uri="{FF2B5EF4-FFF2-40B4-BE49-F238E27FC236}">
                    <a16:creationId xmlns:a16="http://schemas.microsoft.com/office/drawing/2014/main" id="{8F94696C-4963-4F68-B740-67BCD742E229}"/>
                  </a:ext>
                </a:extLst>
              </p:cNvPr>
              <p:cNvSpPr/>
              <p:nvPr/>
            </p:nvSpPr>
            <p:spPr bwMode="auto">
              <a:xfrm>
                <a:off x="6934201" y="3635376"/>
                <a:ext cx="311150" cy="385763"/>
              </a:xfrm>
              <a:custGeom>
                <a:avLst/>
                <a:gdLst>
                  <a:gd name="T0" fmla="*/ 62 w 126"/>
                  <a:gd name="T1" fmla="*/ 0 h 157"/>
                  <a:gd name="T2" fmla="*/ 54 w 126"/>
                  <a:gd name="T3" fmla="*/ 69 h 157"/>
                  <a:gd name="T4" fmla="*/ 70 w 126"/>
                  <a:gd name="T5" fmla="*/ 80 h 157"/>
                  <a:gd name="T6" fmla="*/ 33 w 126"/>
                  <a:gd name="T7" fmla="*/ 111 h 157"/>
                  <a:gd name="T8" fmla="*/ 7 w 126"/>
                  <a:gd name="T9" fmla="*/ 144 h 157"/>
                  <a:gd name="T10" fmla="*/ 57 w 126"/>
                  <a:gd name="T11" fmla="*/ 153 h 157"/>
                  <a:gd name="T12" fmla="*/ 113 w 126"/>
                  <a:gd name="T13" fmla="*/ 136 h 157"/>
                  <a:gd name="T14" fmla="*/ 120 w 126"/>
                  <a:gd name="T15" fmla="*/ 57 h 157"/>
                  <a:gd name="T16" fmla="*/ 62 w 126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6" h="157">
                    <a:moveTo>
                      <a:pt x="62" y="0"/>
                    </a:moveTo>
                    <a:cubicBezTo>
                      <a:pt x="62" y="0"/>
                      <a:pt x="51" y="64"/>
                      <a:pt x="54" y="69"/>
                    </a:cubicBezTo>
                    <a:cubicBezTo>
                      <a:pt x="56" y="74"/>
                      <a:pt x="70" y="80"/>
                      <a:pt x="70" y="80"/>
                    </a:cubicBezTo>
                    <a:cubicBezTo>
                      <a:pt x="70" y="80"/>
                      <a:pt x="66" y="105"/>
                      <a:pt x="33" y="111"/>
                    </a:cubicBezTo>
                    <a:cubicBezTo>
                      <a:pt x="0" y="117"/>
                      <a:pt x="7" y="144"/>
                      <a:pt x="7" y="144"/>
                    </a:cubicBezTo>
                    <a:cubicBezTo>
                      <a:pt x="7" y="144"/>
                      <a:pt x="25" y="157"/>
                      <a:pt x="57" y="153"/>
                    </a:cubicBezTo>
                    <a:cubicBezTo>
                      <a:pt x="89" y="149"/>
                      <a:pt x="105" y="148"/>
                      <a:pt x="113" y="136"/>
                    </a:cubicBezTo>
                    <a:cubicBezTo>
                      <a:pt x="120" y="123"/>
                      <a:pt x="126" y="76"/>
                      <a:pt x="120" y="57"/>
                    </a:cubicBezTo>
                    <a:cubicBezTo>
                      <a:pt x="115" y="38"/>
                      <a:pt x="62" y="0"/>
                      <a:pt x="6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alpha val="19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4" name="îsḷíḋé">
                <a:extLst>
                  <a:ext uri="{FF2B5EF4-FFF2-40B4-BE49-F238E27FC236}">
                    <a16:creationId xmlns:a16="http://schemas.microsoft.com/office/drawing/2014/main" id="{01067977-0D8A-4E4C-9ABA-AEAD0B52AA98}"/>
                  </a:ext>
                </a:extLst>
              </p:cNvPr>
              <p:cNvSpPr/>
              <p:nvPr/>
            </p:nvSpPr>
            <p:spPr bwMode="auto">
              <a:xfrm>
                <a:off x="6786563" y="3698876"/>
                <a:ext cx="449263" cy="312738"/>
              </a:xfrm>
              <a:custGeom>
                <a:avLst/>
                <a:gdLst>
                  <a:gd name="T0" fmla="*/ 132 w 182"/>
                  <a:gd name="T1" fmla="*/ 71 h 127"/>
                  <a:gd name="T2" fmla="*/ 86 w 182"/>
                  <a:gd name="T3" fmla="*/ 91 h 127"/>
                  <a:gd name="T4" fmla="*/ 44 w 182"/>
                  <a:gd name="T5" fmla="*/ 98 h 127"/>
                  <a:gd name="T6" fmla="*/ 15 w 182"/>
                  <a:gd name="T7" fmla="*/ 104 h 127"/>
                  <a:gd name="T8" fmla="*/ 2 w 182"/>
                  <a:gd name="T9" fmla="*/ 127 h 127"/>
                  <a:gd name="T10" fmla="*/ 100 w 182"/>
                  <a:gd name="T11" fmla="*/ 121 h 127"/>
                  <a:gd name="T12" fmla="*/ 151 w 182"/>
                  <a:gd name="T13" fmla="*/ 113 h 127"/>
                  <a:gd name="T14" fmla="*/ 179 w 182"/>
                  <a:gd name="T15" fmla="*/ 91 h 127"/>
                  <a:gd name="T16" fmla="*/ 182 w 182"/>
                  <a:gd name="T17" fmla="*/ 77 h 127"/>
                  <a:gd name="T18" fmla="*/ 181 w 182"/>
                  <a:gd name="T19" fmla="*/ 41 h 127"/>
                  <a:gd name="T20" fmla="*/ 176 w 182"/>
                  <a:gd name="T21" fmla="*/ 17 h 127"/>
                  <a:gd name="T22" fmla="*/ 143 w 182"/>
                  <a:gd name="T23" fmla="*/ 19 h 127"/>
                  <a:gd name="T24" fmla="*/ 132 w 182"/>
                  <a:gd name="T25" fmla="*/ 71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2" h="127">
                    <a:moveTo>
                      <a:pt x="132" y="71"/>
                    </a:moveTo>
                    <a:cubicBezTo>
                      <a:pt x="120" y="83"/>
                      <a:pt x="103" y="88"/>
                      <a:pt x="86" y="91"/>
                    </a:cubicBezTo>
                    <a:cubicBezTo>
                      <a:pt x="72" y="94"/>
                      <a:pt x="58" y="96"/>
                      <a:pt x="44" y="98"/>
                    </a:cubicBezTo>
                    <a:cubicBezTo>
                      <a:pt x="34" y="98"/>
                      <a:pt x="24" y="99"/>
                      <a:pt x="15" y="104"/>
                    </a:cubicBezTo>
                    <a:cubicBezTo>
                      <a:pt x="7" y="108"/>
                      <a:pt x="0" y="118"/>
                      <a:pt x="2" y="127"/>
                    </a:cubicBezTo>
                    <a:cubicBezTo>
                      <a:pt x="34" y="125"/>
                      <a:pt x="67" y="123"/>
                      <a:pt x="100" y="121"/>
                    </a:cubicBezTo>
                    <a:cubicBezTo>
                      <a:pt x="117" y="120"/>
                      <a:pt x="135" y="119"/>
                      <a:pt x="151" y="113"/>
                    </a:cubicBezTo>
                    <a:cubicBezTo>
                      <a:pt x="163" y="109"/>
                      <a:pt x="175" y="102"/>
                      <a:pt x="179" y="91"/>
                    </a:cubicBezTo>
                    <a:cubicBezTo>
                      <a:pt x="181" y="86"/>
                      <a:pt x="182" y="82"/>
                      <a:pt x="182" y="77"/>
                    </a:cubicBezTo>
                    <a:cubicBezTo>
                      <a:pt x="182" y="65"/>
                      <a:pt x="182" y="53"/>
                      <a:pt x="181" y="41"/>
                    </a:cubicBezTo>
                    <a:cubicBezTo>
                      <a:pt x="181" y="32"/>
                      <a:pt x="179" y="24"/>
                      <a:pt x="176" y="17"/>
                    </a:cubicBezTo>
                    <a:cubicBezTo>
                      <a:pt x="168" y="0"/>
                      <a:pt x="146" y="1"/>
                      <a:pt x="143" y="19"/>
                    </a:cubicBezTo>
                    <a:cubicBezTo>
                      <a:pt x="140" y="39"/>
                      <a:pt x="149" y="55"/>
                      <a:pt x="132" y="71"/>
                    </a:cubicBezTo>
                    <a:close/>
                  </a:path>
                </a:pathLst>
              </a:custGeom>
              <a:solidFill>
                <a:srgbClr val="FFE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5" name="îṩļíḑe">
                <a:extLst>
                  <a:ext uri="{FF2B5EF4-FFF2-40B4-BE49-F238E27FC236}">
                    <a16:creationId xmlns:a16="http://schemas.microsoft.com/office/drawing/2014/main" id="{FF321AD1-E96A-4878-B422-D819408E6083}"/>
                  </a:ext>
                </a:extLst>
              </p:cNvPr>
              <p:cNvSpPr/>
              <p:nvPr/>
            </p:nvSpPr>
            <p:spPr bwMode="auto">
              <a:xfrm>
                <a:off x="7070726" y="3511551"/>
                <a:ext cx="200025" cy="277813"/>
              </a:xfrm>
              <a:custGeom>
                <a:avLst/>
                <a:gdLst>
                  <a:gd name="T0" fmla="*/ 0 w 81"/>
                  <a:gd name="T1" fmla="*/ 39 h 113"/>
                  <a:gd name="T2" fmla="*/ 23 w 81"/>
                  <a:gd name="T3" fmla="*/ 113 h 113"/>
                  <a:gd name="T4" fmla="*/ 76 w 81"/>
                  <a:gd name="T5" fmla="*/ 103 h 113"/>
                  <a:gd name="T6" fmla="*/ 41 w 81"/>
                  <a:gd name="T7" fmla="*/ 14 h 113"/>
                  <a:gd name="T8" fmla="*/ 0 w 81"/>
                  <a:gd name="T9" fmla="*/ 39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13">
                    <a:moveTo>
                      <a:pt x="0" y="39"/>
                    </a:moveTo>
                    <a:cubicBezTo>
                      <a:pt x="23" y="113"/>
                      <a:pt x="23" y="113"/>
                      <a:pt x="23" y="113"/>
                    </a:cubicBezTo>
                    <a:cubicBezTo>
                      <a:pt x="23" y="113"/>
                      <a:pt x="71" y="111"/>
                      <a:pt x="76" y="103"/>
                    </a:cubicBezTo>
                    <a:cubicBezTo>
                      <a:pt x="81" y="94"/>
                      <a:pt x="64" y="28"/>
                      <a:pt x="41" y="14"/>
                    </a:cubicBezTo>
                    <a:cubicBezTo>
                      <a:pt x="18" y="0"/>
                      <a:pt x="1" y="16"/>
                      <a:pt x="0" y="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6" name="íṧļîḓe">
                <a:extLst>
                  <a:ext uri="{FF2B5EF4-FFF2-40B4-BE49-F238E27FC236}">
                    <a16:creationId xmlns:a16="http://schemas.microsoft.com/office/drawing/2014/main" id="{10C5C95E-B602-4D79-8CF1-EECB3C4468B0}"/>
                  </a:ext>
                </a:extLst>
              </p:cNvPr>
              <p:cNvSpPr/>
              <p:nvPr/>
            </p:nvSpPr>
            <p:spPr bwMode="auto">
              <a:xfrm>
                <a:off x="6478588" y="4051301"/>
                <a:ext cx="730250" cy="717550"/>
              </a:xfrm>
              <a:custGeom>
                <a:avLst/>
                <a:gdLst>
                  <a:gd name="T0" fmla="*/ 211 w 296"/>
                  <a:gd name="T1" fmla="*/ 0 h 291"/>
                  <a:gd name="T2" fmla="*/ 40 w 296"/>
                  <a:gd name="T3" fmla="*/ 91 h 291"/>
                  <a:gd name="T4" fmla="*/ 26 w 296"/>
                  <a:gd name="T5" fmla="*/ 252 h 291"/>
                  <a:gd name="T6" fmla="*/ 0 w 296"/>
                  <a:gd name="T7" fmla="*/ 284 h 291"/>
                  <a:gd name="T8" fmla="*/ 36 w 296"/>
                  <a:gd name="T9" fmla="*/ 279 h 291"/>
                  <a:gd name="T10" fmla="*/ 68 w 296"/>
                  <a:gd name="T11" fmla="*/ 261 h 291"/>
                  <a:gd name="T12" fmla="*/ 98 w 296"/>
                  <a:gd name="T13" fmla="*/ 126 h 291"/>
                  <a:gd name="T14" fmla="*/ 288 w 296"/>
                  <a:gd name="T15" fmla="*/ 65 h 291"/>
                  <a:gd name="T16" fmla="*/ 272 w 296"/>
                  <a:gd name="T17" fmla="*/ 7 h 291"/>
                  <a:gd name="T18" fmla="*/ 211 w 296"/>
                  <a:gd name="T19" fmla="*/ 0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6" h="291">
                    <a:moveTo>
                      <a:pt x="211" y="0"/>
                    </a:moveTo>
                    <a:cubicBezTo>
                      <a:pt x="40" y="91"/>
                      <a:pt x="40" y="91"/>
                      <a:pt x="40" y="91"/>
                    </a:cubicBezTo>
                    <a:cubicBezTo>
                      <a:pt x="26" y="252"/>
                      <a:pt x="26" y="252"/>
                      <a:pt x="26" y="252"/>
                    </a:cubicBezTo>
                    <a:cubicBezTo>
                      <a:pt x="26" y="252"/>
                      <a:pt x="0" y="277"/>
                      <a:pt x="0" y="284"/>
                    </a:cubicBezTo>
                    <a:cubicBezTo>
                      <a:pt x="0" y="291"/>
                      <a:pt x="14" y="287"/>
                      <a:pt x="36" y="279"/>
                    </a:cubicBezTo>
                    <a:cubicBezTo>
                      <a:pt x="47" y="274"/>
                      <a:pt x="58" y="269"/>
                      <a:pt x="68" y="261"/>
                    </a:cubicBezTo>
                    <a:cubicBezTo>
                      <a:pt x="98" y="126"/>
                      <a:pt x="98" y="126"/>
                      <a:pt x="98" y="126"/>
                    </a:cubicBezTo>
                    <a:cubicBezTo>
                      <a:pt x="98" y="126"/>
                      <a:pt x="275" y="102"/>
                      <a:pt x="288" y="65"/>
                    </a:cubicBezTo>
                    <a:cubicBezTo>
                      <a:pt x="296" y="44"/>
                      <a:pt x="290" y="21"/>
                      <a:pt x="272" y="7"/>
                    </a:cubicBezTo>
                    <a:lnTo>
                      <a:pt x="211" y="0"/>
                    </a:lnTo>
                    <a:close/>
                  </a:path>
                </a:pathLst>
              </a:custGeom>
              <a:solidFill>
                <a:srgbClr val="6061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7" name="îṥľiďé">
                <a:extLst>
                  <a:ext uri="{FF2B5EF4-FFF2-40B4-BE49-F238E27FC236}">
                    <a16:creationId xmlns:a16="http://schemas.microsoft.com/office/drawing/2014/main" id="{122DCF63-53E6-4672-85D9-F8D68AB17CC4}"/>
                  </a:ext>
                </a:extLst>
              </p:cNvPr>
              <p:cNvSpPr/>
              <p:nvPr/>
            </p:nvSpPr>
            <p:spPr bwMode="auto">
              <a:xfrm>
                <a:off x="6586538" y="3713163"/>
                <a:ext cx="198438" cy="350838"/>
              </a:xfrm>
              <a:custGeom>
                <a:avLst/>
                <a:gdLst>
                  <a:gd name="T0" fmla="*/ 22 w 125"/>
                  <a:gd name="T1" fmla="*/ 145 h 221"/>
                  <a:gd name="T2" fmla="*/ 125 w 125"/>
                  <a:gd name="T3" fmla="*/ 221 h 221"/>
                  <a:gd name="T4" fmla="*/ 94 w 125"/>
                  <a:gd name="T5" fmla="*/ 42 h 221"/>
                  <a:gd name="T6" fmla="*/ 0 w 125"/>
                  <a:gd name="T7" fmla="*/ 0 h 221"/>
                  <a:gd name="T8" fmla="*/ 22 w 125"/>
                  <a:gd name="T9" fmla="*/ 145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221">
                    <a:moveTo>
                      <a:pt x="22" y="145"/>
                    </a:moveTo>
                    <a:lnTo>
                      <a:pt x="125" y="221"/>
                    </a:lnTo>
                    <a:lnTo>
                      <a:pt x="94" y="42"/>
                    </a:lnTo>
                    <a:lnTo>
                      <a:pt x="0" y="0"/>
                    </a:lnTo>
                    <a:lnTo>
                      <a:pt x="22" y="145"/>
                    </a:lnTo>
                    <a:close/>
                  </a:path>
                </a:pathLst>
              </a:custGeom>
              <a:gradFill>
                <a:gsLst>
                  <a:gs pos="0">
                    <a:schemeClr val="tx1">
                      <a:alpha val="52000"/>
                    </a:schemeClr>
                  </a:gs>
                  <a:gs pos="100000">
                    <a:schemeClr val="tx1">
                      <a:alpha val="900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8" name="ïṧḻïdê">
                <a:extLst>
                  <a:ext uri="{FF2B5EF4-FFF2-40B4-BE49-F238E27FC236}">
                    <a16:creationId xmlns:a16="http://schemas.microsoft.com/office/drawing/2014/main" id="{3B85E3E6-1881-4147-8A3A-14B62B84ED8A}"/>
                  </a:ext>
                </a:extLst>
              </p:cNvPr>
              <p:cNvSpPr/>
              <p:nvPr/>
            </p:nvSpPr>
            <p:spPr bwMode="auto">
              <a:xfrm>
                <a:off x="6835776" y="3311526"/>
                <a:ext cx="200025" cy="217488"/>
              </a:xfrm>
              <a:custGeom>
                <a:avLst/>
                <a:gdLst>
                  <a:gd name="T0" fmla="*/ 26 w 81"/>
                  <a:gd name="T1" fmla="*/ 69 h 88"/>
                  <a:gd name="T2" fmla="*/ 33 w 81"/>
                  <a:gd name="T3" fmla="*/ 79 h 88"/>
                  <a:gd name="T4" fmla="*/ 64 w 81"/>
                  <a:gd name="T5" fmla="*/ 83 h 88"/>
                  <a:gd name="T6" fmla="*/ 78 w 81"/>
                  <a:gd name="T7" fmla="*/ 65 h 88"/>
                  <a:gd name="T8" fmla="*/ 79 w 81"/>
                  <a:gd name="T9" fmla="*/ 41 h 88"/>
                  <a:gd name="T10" fmla="*/ 43 w 81"/>
                  <a:gd name="T11" fmla="*/ 1 h 88"/>
                  <a:gd name="T12" fmla="*/ 32 w 81"/>
                  <a:gd name="T13" fmla="*/ 1 h 88"/>
                  <a:gd name="T14" fmla="*/ 22 w 81"/>
                  <a:gd name="T15" fmla="*/ 5 h 88"/>
                  <a:gd name="T16" fmla="*/ 13 w 81"/>
                  <a:gd name="T17" fmla="*/ 13 h 88"/>
                  <a:gd name="T18" fmla="*/ 26 w 81"/>
                  <a:gd name="T19" fmla="*/ 69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" h="88">
                    <a:moveTo>
                      <a:pt x="26" y="69"/>
                    </a:moveTo>
                    <a:cubicBezTo>
                      <a:pt x="28" y="73"/>
                      <a:pt x="30" y="76"/>
                      <a:pt x="33" y="79"/>
                    </a:cubicBezTo>
                    <a:cubicBezTo>
                      <a:pt x="41" y="87"/>
                      <a:pt x="54" y="88"/>
                      <a:pt x="64" y="83"/>
                    </a:cubicBezTo>
                    <a:cubicBezTo>
                      <a:pt x="71" y="79"/>
                      <a:pt x="76" y="72"/>
                      <a:pt x="78" y="65"/>
                    </a:cubicBezTo>
                    <a:cubicBezTo>
                      <a:pt x="80" y="57"/>
                      <a:pt x="81" y="49"/>
                      <a:pt x="79" y="41"/>
                    </a:cubicBezTo>
                    <a:cubicBezTo>
                      <a:pt x="78" y="21"/>
                      <a:pt x="63" y="4"/>
                      <a:pt x="43" y="1"/>
                    </a:cubicBezTo>
                    <a:cubicBezTo>
                      <a:pt x="39" y="0"/>
                      <a:pt x="35" y="0"/>
                      <a:pt x="32" y="1"/>
                    </a:cubicBezTo>
                    <a:cubicBezTo>
                      <a:pt x="28" y="2"/>
                      <a:pt x="25" y="3"/>
                      <a:pt x="22" y="5"/>
                    </a:cubicBezTo>
                    <a:cubicBezTo>
                      <a:pt x="19" y="7"/>
                      <a:pt x="16" y="10"/>
                      <a:pt x="13" y="13"/>
                    </a:cubicBezTo>
                    <a:cubicBezTo>
                      <a:pt x="0" y="28"/>
                      <a:pt x="18" y="56"/>
                      <a:pt x="26" y="69"/>
                    </a:cubicBezTo>
                    <a:close/>
                  </a:path>
                </a:pathLst>
              </a:custGeom>
              <a:solidFill>
                <a:srgbClr val="FFE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9" name="iṥļiḑé">
                <a:extLst>
                  <a:ext uri="{FF2B5EF4-FFF2-40B4-BE49-F238E27FC236}">
                    <a16:creationId xmlns:a16="http://schemas.microsoft.com/office/drawing/2014/main" id="{FA3DA4A4-4C68-43FE-B28F-68A90C4C7B00}"/>
                  </a:ext>
                </a:extLst>
              </p:cNvPr>
              <p:cNvSpPr/>
              <p:nvPr/>
            </p:nvSpPr>
            <p:spPr bwMode="auto">
              <a:xfrm>
                <a:off x="6816726" y="3267076"/>
                <a:ext cx="239713" cy="176213"/>
              </a:xfrm>
              <a:custGeom>
                <a:avLst/>
                <a:gdLst>
                  <a:gd name="T0" fmla="*/ 80 w 97"/>
                  <a:gd name="T1" fmla="*/ 59 h 71"/>
                  <a:gd name="T2" fmla="*/ 82 w 97"/>
                  <a:gd name="T3" fmla="*/ 54 h 71"/>
                  <a:gd name="T4" fmla="*/ 82 w 97"/>
                  <a:gd name="T5" fmla="*/ 49 h 71"/>
                  <a:gd name="T6" fmla="*/ 82 w 97"/>
                  <a:gd name="T7" fmla="*/ 47 h 71"/>
                  <a:gd name="T8" fmla="*/ 87 w 97"/>
                  <a:gd name="T9" fmla="*/ 48 h 71"/>
                  <a:gd name="T10" fmla="*/ 88 w 97"/>
                  <a:gd name="T11" fmla="*/ 61 h 71"/>
                  <a:gd name="T12" fmla="*/ 92 w 97"/>
                  <a:gd name="T13" fmla="*/ 71 h 71"/>
                  <a:gd name="T14" fmla="*/ 87 w 97"/>
                  <a:gd name="T15" fmla="*/ 24 h 71"/>
                  <a:gd name="T16" fmla="*/ 85 w 97"/>
                  <a:gd name="T17" fmla="*/ 20 h 71"/>
                  <a:gd name="T18" fmla="*/ 85 w 97"/>
                  <a:gd name="T19" fmla="*/ 11 h 71"/>
                  <a:gd name="T20" fmla="*/ 73 w 97"/>
                  <a:gd name="T21" fmla="*/ 1 h 71"/>
                  <a:gd name="T22" fmla="*/ 57 w 97"/>
                  <a:gd name="T23" fmla="*/ 1 h 71"/>
                  <a:gd name="T24" fmla="*/ 46 w 97"/>
                  <a:gd name="T25" fmla="*/ 0 h 71"/>
                  <a:gd name="T26" fmla="*/ 35 w 97"/>
                  <a:gd name="T27" fmla="*/ 2 h 71"/>
                  <a:gd name="T28" fmla="*/ 11 w 97"/>
                  <a:gd name="T29" fmla="*/ 14 h 71"/>
                  <a:gd name="T30" fmla="*/ 1 w 97"/>
                  <a:gd name="T31" fmla="*/ 44 h 71"/>
                  <a:gd name="T32" fmla="*/ 6 w 97"/>
                  <a:gd name="T33" fmla="*/ 62 h 71"/>
                  <a:gd name="T34" fmla="*/ 18 w 97"/>
                  <a:gd name="T35" fmla="*/ 65 h 71"/>
                  <a:gd name="T36" fmla="*/ 32 w 97"/>
                  <a:gd name="T37" fmla="*/ 60 h 71"/>
                  <a:gd name="T38" fmla="*/ 39 w 97"/>
                  <a:gd name="T39" fmla="*/ 47 h 71"/>
                  <a:gd name="T40" fmla="*/ 40 w 97"/>
                  <a:gd name="T41" fmla="*/ 46 h 71"/>
                  <a:gd name="T42" fmla="*/ 42 w 97"/>
                  <a:gd name="T43" fmla="*/ 46 h 71"/>
                  <a:gd name="T44" fmla="*/ 53 w 97"/>
                  <a:gd name="T45" fmla="*/ 48 h 71"/>
                  <a:gd name="T46" fmla="*/ 62 w 97"/>
                  <a:gd name="T47" fmla="*/ 44 h 71"/>
                  <a:gd name="T48" fmla="*/ 64 w 97"/>
                  <a:gd name="T49" fmla="*/ 43 h 71"/>
                  <a:gd name="T50" fmla="*/ 65 w 97"/>
                  <a:gd name="T51" fmla="*/ 43 h 71"/>
                  <a:gd name="T52" fmla="*/ 75 w 97"/>
                  <a:gd name="T53" fmla="*/ 48 h 71"/>
                  <a:gd name="T54" fmla="*/ 80 w 97"/>
                  <a:gd name="T55" fmla="*/ 5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7" h="71">
                    <a:moveTo>
                      <a:pt x="80" y="59"/>
                    </a:moveTo>
                    <a:cubicBezTo>
                      <a:pt x="82" y="58"/>
                      <a:pt x="82" y="56"/>
                      <a:pt x="82" y="54"/>
                    </a:cubicBezTo>
                    <a:cubicBezTo>
                      <a:pt x="82" y="52"/>
                      <a:pt x="82" y="51"/>
                      <a:pt x="82" y="49"/>
                    </a:cubicBezTo>
                    <a:cubicBezTo>
                      <a:pt x="82" y="48"/>
                      <a:pt x="82" y="48"/>
                      <a:pt x="82" y="47"/>
                    </a:cubicBezTo>
                    <a:cubicBezTo>
                      <a:pt x="83" y="46"/>
                      <a:pt x="85" y="46"/>
                      <a:pt x="87" y="48"/>
                    </a:cubicBezTo>
                    <a:cubicBezTo>
                      <a:pt x="89" y="51"/>
                      <a:pt x="88" y="57"/>
                      <a:pt x="88" y="61"/>
                    </a:cubicBezTo>
                    <a:cubicBezTo>
                      <a:pt x="88" y="65"/>
                      <a:pt x="89" y="68"/>
                      <a:pt x="92" y="71"/>
                    </a:cubicBezTo>
                    <a:cubicBezTo>
                      <a:pt x="97" y="55"/>
                      <a:pt x="96" y="38"/>
                      <a:pt x="87" y="24"/>
                    </a:cubicBezTo>
                    <a:cubicBezTo>
                      <a:pt x="86" y="23"/>
                      <a:pt x="85" y="22"/>
                      <a:pt x="85" y="20"/>
                    </a:cubicBezTo>
                    <a:cubicBezTo>
                      <a:pt x="85" y="17"/>
                      <a:pt x="85" y="14"/>
                      <a:pt x="85" y="11"/>
                    </a:cubicBezTo>
                    <a:cubicBezTo>
                      <a:pt x="83" y="5"/>
                      <a:pt x="79" y="2"/>
                      <a:pt x="73" y="1"/>
                    </a:cubicBezTo>
                    <a:cubicBezTo>
                      <a:pt x="68" y="1"/>
                      <a:pt x="62" y="2"/>
                      <a:pt x="57" y="1"/>
                    </a:cubicBezTo>
                    <a:cubicBezTo>
                      <a:pt x="53" y="1"/>
                      <a:pt x="50" y="0"/>
                      <a:pt x="46" y="0"/>
                    </a:cubicBezTo>
                    <a:cubicBezTo>
                      <a:pt x="42" y="0"/>
                      <a:pt x="38" y="1"/>
                      <a:pt x="35" y="2"/>
                    </a:cubicBezTo>
                    <a:cubicBezTo>
                      <a:pt x="26" y="3"/>
                      <a:pt x="17" y="7"/>
                      <a:pt x="11" y="14"/>
                    </a:cubicBezTo>
                    <a:cubicBezTo>
                      <a:pt x="3" y="22"/>
                      <a:pt x="1" y="33"/>
                      <a:pt x="1" y="44"/>
                    </a:cubicBezTo>
                    <a:cubicBezTo>
                      <a:pt x="0" y="51"/>
                      <a:pt x="1" y="58"/>
                      <a:pt x="6" y="62"/>
                    </a:cubicBezTo>
                    <a:cubicBezTo>
                      <a:pt x="9" y="65"/>
                      <a:pt x="14" y="66"/>
                      <a:pt x="18" y="65"/>
                    </a:cubicBezTo>
                    <a:cubicBezTo>
                      <a:pt x="23" y="65"/>
                      <a:pt x="28" y="63"/>
                      <a:pt x="32" y="60"/>
                    </a:cubicBezTo>
                    <a:cubicBezTo>
                      <a:pt x="35" y="56"/>
                      <a:pt x="38" y="52"/>
                      <a:pt x="39" y="47"/>
                    </a:cubicBezTo>
                    <a:cubicBezTo>
                      <a:pt x="40" y="47"/>
                      <a:pt x="40" y="46"/>
                      <a:pt x="40" y="46"/>
                    </a:cubicBezTo>
                    <a:cubicBezTo>
                      <a:pt x="41" y="46"/>
                      <a:pt x="42" y="46"/>
                      <a:pt x="42" y="46"/>
                    </a:cubicBezTo>
                    <a:cubicBezTo>
                      <a:pt x="46" y="47"/>
                      <a:pt x="49" y="47"/>
                      <a:pt x="53" y="48"/>
                    </a:cubicBezTo>
                    <a:cubicBezTo>
                      <a:pt x="56" y="48"/>
                      <a:pt x="60" y="46"/>
                      <a:pt x="62" y="44"/>
                    </a:cubicBezTo>
                    <a:cubicBezTo>
                      <a:pt x="63" y="43"/>
                      <a:pt x="63" y="43"/>
                      <a:pt x="64" y="43"/>
                    </a:cubicBezTo>
                    <a:cubicBezTo>
                      <a:pt x="64" y="43"/>
                      <a:pt x="65" y="43"/>
                      <a:pt x="65" y="43"/>
                    </a:cubicBezTo>
                    <a:cubicBezTo>
                      <a:pt x="69" y="45"/>
                      <a:pt x="72" y="46"/>
                      <a:pt x="75" y="48"/>
                    </a:cubicBezTo>
                    <a:cubicBezTo>
                      <a:pt x="77" y="52"/>
                      <a:pt x="79" y="55"/>
                      <a:pt x="80" y="59"/>
                    </a:cubicBezTo>
                    <a:close/>
                  </a:path>
                </a:pathLst>
              </a:custGeom>
              <a:solidFill>
                <a:srgbClr val="6061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0" name="íṧľiḍê">
                <a:extLst>
                  <a:ext uri="{FF2B5EF4-FFF2-40B4-BE49-F238E27FC236}">
                    <a16:creationId xmlns:a16="http://schemas.microsoft.com/office/drawing/2014/main" id="{A5A673B8-99BF-4D63-AB5F-C0803B84C62D}"/>
                  </a:ext>
                </a:extLst>
              </p:cNvPr>
              <p:cNvSpPr/>
              <p:nvPr/>
            </p:nvSpPr>
            <p:spPr bwMode="auto">
              <a:xfrm>
                <a:off x="6794501" y="3829051"/>
                <a:ext cx="74613" cy="87313"/>
              </a:xfrm>
              <a:custGeom>
                <a:avLst/>
                <a:gdLst>
                  <a:gd name="T0" fmla="*/ 0 w 30"/>
                  <a:gd name="T1" fmla="*/ 29 h 35"/>
                  <a:gd name="T2" fmla="*/ 5 w 30"/>
                  <a:gd name="T3" fmla="*/ 35 h 35"/>
                  <a:gd name="T4" fmla="*/ 9 w 30"/>
                  <a:gd name="T5" fmla="*/ 34 h 35"/>
                  <a:gd name="T6" fmla="*/ 29 w 30"/>
                  <a:gd name="T7" fmla="*/ 20 h 35"/>
                  <a:gd name="T8" fmla="*/ 30 w 30"/>
                  <a:gd name="T9" fmla="*/ 18 h 35"/>
                  <a:gd name="T10" fmla="*/ 30 w 30"/>
                  <a:gd name="T11" fmla="*/ 15 h 35"/>
                  <a:gd name="T12" fmla="*/ 10 w 30"/>
                  <a:gd name="T13" fmla="*/ 6 h 35"/>
                  <a:gd name="T14" fmla="*/ 5 w 30"/>
                  <a:gd name="T15" fmla="*/ 15 h 35"/>
                  <a:gd name="T16" fmla="*/ 0 w 30"/>
                  <a:gd name="T17" fmla="*/ 2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35">
                    <a:moveTo>
                      <a:pt x="0" y="29"/>
                    </a:moveTo>
                    <a:cubicBezTo>
                      <a:pt x="1" y="32"/>
                      <a:pt x="3" y="35"/>
                      <a:pt x="5" y="35"/>
                    </a:cubicBezTo>
                    <a:cubicBezTo>
                      <a:pt x="7" y="35"/>
                      <a:pt x="8" y="35"/>
                      <a:pt x="9" y="34"/>
                    </a:cubicBezTo>
                    <a:cubicBezTo>
                      <a:pt x="16" y="31"/>
                      <a:pt x="23" y="26"/>
                      <a:pt x="29" y="20"/>
                    </a:cubicBezTo>
                    <a:cubicBezTo>
                      <a:pt x="29" y="20"/>
                      <a:pt x="30" y="19"/>
                      <a:pt x="30" y="18"/>
                    </a:cubicBezTo>
                    <a:cubicBezTo>
                      <a:pt x="30" y="17"/>
                      <a:pt x="30" y="16"/>
                      <a:pt x="30" y="15"/>
                    </a:cubicBezTo>
                    <a:cubicBezTo>
                      <a:pt x="27" y="8"/>
                      <a:pt x="18" y="0"/>
                      <a:pt x="10" y="6"/>
                    </a:cubicBezTo>
                    <a:cubicBezTo>
                      <a:pt x="8" y="9"/>
                      <a:pt x="6" y="11"/>
                      <a:pt x="5" y="15"/>
                    </a:cubicBezTo>
                    <a:cubicBezTo>
                      <a:pt x="3" y="19"/>
                      <a:pt x="0" y="24"/>
                      <a:pt x="0" y="29"/>
                    </a:cubicBezTo>
                    <a:close/>
                  </a:path>
                </a:pathLst>
              </a:custGeom>
              <a:solidFill>
                <a:srgbClr val="FFE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1" name="iṣḻiďê">
                <a:extLst>
                  <a:ext uri="{FF2B5EF4-FFF2-40B4-BE49-F238E27FC236}">
                    <a16:creationId xmlns:a16="http://schemas.microsoft.com/office/drawing/2014/main" id="{4465E1F3-2D81-4CE2-9F4C-F203087341B9}"/>
                  </a:ext>
                </a:extLst>
              </p:cNvPr>
              <p:cNvSpPr/>
              <p:nvPr/>
            </p:nvSpPr>
            <p:spPr bwMode="auto">
              <a:xfrm>
                <a:off x="3648076" y="2065338"/>
                <a:ext cx="120650" cy="139700"/>
              </a:xfrm>
              <a:custGeom>
                <a:avLst/>
                <a:gdLst>
                  <a:gd name="T0" fmla="*/ 0 w 76"/>
                  <a:gd name="T1" fmla="*/ 40 h 88"/>
                  <a:gd name="T2" fmla="*/ 76 w 76"/>
                  <a:gd name="T3" fmla="*/ 0 h 88"/>
                  <a:gd name="T4" fmla="*/ 76 w 76"/>
                  <a:gd name="T5" fmla="*/ 11 h 88"/>
                  <a:gd name="T6" fmla="*/ 13 w 76"/>
                  <a:gd name="T7" fmla="*/ 43 h 88"/>
                  <a:gd name="T8" fmla="*/ 13 w 76"/>
                  <a:gd name="T9" fmla="*/ 45 h 88"/>
                  <a:gd name="T10" fmla="*/ 76 w 76"/>
                  <a:gd name="T11" fmla="*/ 76 h 88"/>
                  <a:gd name="T12" fmla="*/ 76 w 76"/>
                  <a:gd name="T13" fmla="*/ 88 h 88"/>
                  <a:gd name="T14" fmla="*/ 0 w 76"/>
                  <a:gd name="T15" fmla="*/ 48 h 88"/>
                  <a:gd name="T16" fmla="*/ 0 w 76"/>
                  <a:gd name="T17" fmla="*/ 4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88">
                    <a:moveTo>
                      <a:pt x="0" y="40"/>
                    </a:moveTo>
                    <a:lnTo>
                      <a:pt x="76" y="0"/>
                    </a:lnTo>
                    <a:lnTo>
                      <a:pt x="76" y="11"/>
                    </a:lnTo>
                    <a:lnTo>
                      <a:pt x="13" y="43"/>
                    </a:lnTo>
                    <a:lnTo>
                      <a:pt x="13" y="45"/>
                    </a:lnTo>
                    <a:lnTo>
                      <a:pt x="76" y="76"/>
                    </a:lnTo>
                    <a:lnTo>
                      <a:pt x="76" y="88"/>
                    </a:lnTo>
                    <a:lnTo>
                      <a:pt x="0" y="48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2" name="iSľïḍe">
                <a:extLst>
                  <a:ext uri="{FF2B5EF4-FFF2-40B4-BE49-F238E27FC236}">
                    <a16:creationId xmlns:a16="http://schemas.microsoft.com/office/drawing/2014/main" id="{33822894-2019-4BBD-B3F1-98E3ACDDA889}"/>
                  </a:ext>
                </a:extLst>
              </p:cNvPr>
              <p:cNvSpPr/>
              <p:nvPr/>
            </p:nvSpPr>
            <p:spPr bwMode="auto">
              <a:xfrm>
                <a:off x="4598988" y="2065338"/>
                <a:ext cx="120650" cy="139700"/>
              </a:xfrm>
              <a:custGeom>
                <a:avLst/>
                <a:gdLst>
                  <a:gd name="T0" fmla="*/ 76 w 76"/>
                  <a:gd name="T1" fmla="*/ 48 h 88"/>
                  <a:gd name="T2" fmla="*/ 0 w 76"/>
                  <a:gd name="T3" fmla="*/ 88 h 88"/>
                  <a:gd name="T4" fmla="*/ 0 w 76"/>
                  <a:gd name="T5" fmla="*/ 76 h 88"/>
                  <a:gd name="T6" fmla="*/ 65 w 76"/>
                  <a:gd name="T7" fmla="*/ 45 h 88"/>
                  <a:gd name="T8" fmla="*/ 65 w 76"/>
                  <a:gd name="T9" fmla="*/ 43 h 88"/>
                  <a:gd name="T10" fmla="*/ 0 w 76"/>
                  <a:gd name="T11" fmla="*/ 11 h 88"/>
                  <a:gd name="T12" fmla="*/ 0 w 76"/>
                  <a:gd name="T13" fmla="*/ 0 h 88"/>
                  <a:gd name="T14" fmla="*/ 76 w 76"/>
                  <a:gd name="T15" fmla="*/ 39 h 88"/>
                  <a:gd name="T16" fmla="*/ 76 w 76"/>
                  <a:gd name="T17" fmla="*/ 4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88">
                    <a:moveTo>
                      <a:pt x="76" y="48"/>
                    </a:moveTo>
                    <a:lnTo>
                      <a:pt x="0" y="88"/>
                    </a:lnTo>
                    <a:lnTo>
                      <a:pt x="0" y="76"/>
                    </a:lnTo>
                    <a:lnTo>
                      <a:pt x="65" y="45"/>
                    </a:lnTo>
                    <a:lnTo>
                      <a:pt x="65" y="43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76" y="39"/>
                    </a:lnTo>
                    <a:lnTo>
                      <a:pt x="76" y="48"/>
                    </a:lnTo>
                    <a:close/>
                  </a:path>
                </a:pathLst>
              </a:cu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673A815-352A-4E6F-8E69-CC0B12CA78AB}"/>
                </a:ext>
              </a:extLst>
            </p:cNvPr>
            <p:cNvSpPr txBox="1"/>
            <p:nvPr/>
          </p:nvSpPr>
          <p:spPr>
            <a:xfrm>
              <a:off x="7377450" y="2670115"/>
              <a:ext cx="548981" cy="304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>
                  <a:solidFill>
                    <a:srgbClr val="688EFD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程序</a:t>
              </a:r>
              <a:endParaRPr lang="zh-CN" altLang="en-US" sz="900" dirty="0">
                <a:solidFill>
                  <a:srgbClr val="688EFD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Sklearn基本操作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21749" y="1340768"/>
            <a:ext cx="10197126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504190" algn="just" eaLnBrk="1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sklearn 内置的小型标准数据集统一的格式为：sklearn.datasets.load_&lt;name&gt; 。内置数据集的方法名及用途如表。</a:t>
            </a:r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42763811"/>
              </p:ext>
            </p:extLst>
          </p:nvPr>
        </p:nvGraphicFramePr>
        <p:xfrm>
          <a:off x="1377889" y="2492896"/>
          <a:ext cx="9433048" cy="3782662"/>
        </p:xfrm>
        <a:graphic>
          <a:graphicData uri="http://schemas.openxmlformats.org/drawingml/2006/table">
            <a:tbl>
              <a:tblPr>
                <a:effectLst/>
                <a:tableStyleId>{5940675A-B579-460E-94D1-54222C63F5DA}</a:tableStyleId>
              </a:tblPr>
              <a:tblGrid>
                <a:gridCol w="390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44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44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5399">
                <a:tc>
                  <a:txBody>
                    <a:bodyPr/>
                    <a:lstStyle/>
                    <a:p>
                      <a:pPr algn="l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900" u="none" strike="noStrike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方法名</a:t>
                      </a:r>
                      <a:endParaRPr lang="zh-CN" altLang="en-US" sz="1900" b="0" i="0" u="none" strike="noStrike">
                        <a:solidFill>
                          <a:sysClr val="windowText" lastClr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2213" marR="92213" marT="69160" marB="6916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900" u="none" strike="noStrike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返回数据</a:t>
                      </a:r>
                      <a:endParaRPr lang="zh-CN" altLang="en-US" sz="1900" b="0" i="0" u="none" strike="noStrike">
                        <a:solidFill>
                          <a:sysClr val="windowText" lastClr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2213" marR="92213" marT="69160" marB="6916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900" u="none" strike="noStrike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用途</a:t>
                      </a:r>
                      <a:endParaRPr lang="zh-CN" altLang="en-US" sz="1900" b="0" i="0" u="none" strike="noStrike">
                        <a:solidFill>
                          <a:sysClr val="windowText" lastClr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2213" marR="92213" marT="69160" marB="6916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744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u="none" strike="noStrike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load_boston([return_X_y])</a:t>
                      </a:r>
                      <a:endParaRPr lang="en-US" altLang="zh-CN" sz="1900" b="0" i="0" u="none" strike="noStrike">
                        <a:solidFill>
                          <a:sysClr val="windowText" lastClr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2213" marR="92213" marT="69160" marB="6916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900" u="none" strike="noStrike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波士顿房价数据</a:t>
                      </a:r>
                      <a:endParaRPr lang="zh-CN" altLang="en-US" sz="1900" b="0" i="0" u="none" strike="noStrike">
                        <a:solidFill>
                          <a:sysClr val="windowText" lastClr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2213" marR="92213" marT="69160" marB="6916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900" u="none" strike="noStrike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回归</a:t>
                      </a:r>
                      <a:endParaRPr lang="zh-CN" altLang="en-US" sz="1900" b="0" i="0" u="none" strike="noStrike">
                        <a:solidFill>
                          <a:sysClr val="windowText" lastClr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2213" marR="92213" marT="69160" marB="6916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744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u="none" strike="noStrike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load_iris([return_X_y])</a:t>
                      </a:r>
                      <a:endParaRPr lang="en-US" altLang="zh-CN" sz="1900" b="0" i="0" u="none" strike="noStrike">
                        <a:solidFill>
                          <a:sysClr val="windowText" lastClr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2213" marR="92213" marT="69160" marB="6916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900" u="none" strike="noStrike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鸢尾花数据</a:t>
                      </a:r>
                      <a:endParaRPr lang="zh-CN" altLang="en-US" sz="1900" b="0" i="0" u="none" strike="noStrike">
                        <a:solidFill>
                          <a:sysClr val="windowText" lastClr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2213" marR="92213" marT="69160" marB="6916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900" u="none" strike="noStrike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分类</a:t>
                      </a:r>
                      <a:endParaRPr lang="zh-CN" altLang="en-US" sz="1900" b="0" i="0" u="none" strike="noStrike">
                        <a:solidFill>
                          <a:sysClr val="windowText" lastClr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2213" marR="92213" marT="69160" marB="6916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744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u="none" strike="noStrike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load_diabetes([return_X_y])</a:t>
                      </a:r>
                      <a:endParaRPr lang="en-US" altLang="zh-CN" sz="1900" b="0" i="0" u="none" strike="noStrike">
                        <a:solidFill>
                          <a:sysClr val="windowText" lastClr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2213" marR="92213" marT="69160" marB="6916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900" u="none" strike="noStrike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糖尿病数据集</a:t>
                      </a:r>
                      <a:endParaRPr lang="zh-CN" altLang="en-US" sz="1900" b="0" i="0" u="none" strike="noStrike">
                        <a:solidFill>
                          <a:sysClr val="windowText" lastClr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2213" marR="92213" marT="69160" marB="6916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900" u="none" strike="noStrike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回归</a:t>
                      </a:r>
                      <a:endParaRPr lang="zh-CN" altLang="en-US" sz="1900" b="0" i="0" u="none" strike="noStrike">
                        <a:solidFill>
                          <a:sysClr val="windowText" lastClr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2213" marR="92213" marT="69160" marB="6916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744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u="none" strike="noStrike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load_linnerud([return_X_y])</a:t>
                      </a:r>
                      <a:endParaRPr lang="en-US" altLang="zh-CN" sz="1900" b="0" i="0" u="none" strike="noStrike">
                        <a:solidFill>
                          <a:sysClr val="windowText" lastClr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2213" marR="92213" marT="69160" marB="6916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u="none" strike="noStrike" dirty="0" err="1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Linnerrud</a:t>
                      </a:r>
                      <a:r>
                        <a:rPr lang="en-US" sz="19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19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数据集</a:t>
                      </a:r>
                      <a:endParaRPr lang="zh-CN" altLang="en-US" sz="19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92213" marR="92213" marT="69160" marB="6916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900" u="none" strike="noStrike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多标签回归</a:t>
                      </a:r>
                      <a:endParaRPr lang="zh-CN" altLang="en-US" sz="1900" b="0" i="0" u="none" strike="noStrike">
                        <a:solidFill>
                          <a:sysClr val="windowText" lastClr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2213" marR="92213" marT="69160" marB="6916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3867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u="none" strike="noStrike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load_breast_cancer([return_X_y])</a:t>
                      </a:r>
                      <a:endParaRPr lang="en-US" altLang="zh-CN" sz="1900" b="0" i="0" u="none" strike="noStrike">
                        <a:solidFill>
                          <a:sysClr val="windowText" lastClr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2213" marR="92213" marT="69160" marB="6916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900" u="none" strike="noStrike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乳腺癌数据集</a:t>
                      </a:r>
                      <a:endParaRPr lang="zh-CN" altLang="en-US" sz="1900" b="0" i="0" u="none" strike="noStrike">
                        <a:solidFill>
                          <a:sysClr val="windowText" lastClr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2213" marR="92213" marT="69160" marB="6916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900" u="none" strike="noStrike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分类</a:t>
                      </a:r>
                      <a:endParaRPr lang="zh-CN" altLang="en-US" sz="1900" b="0" i="0" u="none" strike="noStrike">
                        <a:solidFill>
                          <a:sysClr val="windowText" lastClr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2213" marR="92213" marT="69160" marB="6916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805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u="none" strike="noStrike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load_wine([return_X_y])</a:t>
                      </a:r>
                      <a:endParaRPr lang="en-US" altLang="zh-CN" sz="1900" b="0" i="0" u="none" strike="noStrike">
                        <a:solidFill>
                          <a:sysClr val="windowText" lastClr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2213" marR="92213" marT="69160" marB="6916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900" u="none" strike="noStrike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葡萄酒数据</a:t>
                      </a:r>
                      <a:endParaRPr lang="zh-CN" altLang="en-US" sz="1900" b="0" i="0" u="none" strike="noStrike">
                        <a:solidFill>
                          <a:sysClr val="windowText" lastClr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2213" marR="92213" marT="69160" marB="6916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900" u="none" strike="noStrike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分类</a:t>
                      </a:r>
                      <a:endParaRPr lang="zh-CN" altLang="en-US" sz="1900" b="0" i="0" u="none" strike="noStrike">
                        <a:solidFill>
                          <a:sysClr val="windowText" lastClr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2213" marR="92213" marT="69160" marB="6916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7615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u="none" strike="noStrike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load_digits([n_class, return_X_y])</a:t>
                      </a:r>
                      <a:endParaRPr lang="en-US" altLang="zh-CN" sz="1900" b="0" i="0" u="none" strike="noStrike">
                        <a:solidFill>
                          <a:sysClr val="windowText" lastClr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2213" marR="92213" marT="69160" marB="6916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900" u="none" strike="noStrike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手写数字数据集</a:t>
                      </a:r>
                      <a:endParaRPr lang="zh-CN" altLang="en-US" sz="1900" b="0" i="0" u="none" strike="noStrike">
                        <a:solidFill>
                          <a:sysClr val="windowText" lastClr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2213" marR="92213" marT="69160" marB="6916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9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分类</a:t>
                      </a:r>
                      <a:endParaRPr lang="zh-CN" altLang="en-US" sz="19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2213" marR="92213" marT="69160" marB="6916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Sklearn基本操作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29522" y="1618111"/>
            <a:ext cx="10184887" cy="3731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1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在加载数据集后，可以将数据集划分为训练集和测试集。划分数据集的函数原型是：</a:t>
            </a:r>
          </a:p>
          <a:p>
            <a:pPr lvl="0" algn="just" eaLnBrk="1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X_train, X_test, y_train, y_test = sklearn.model_selection.train_test_split(train_data, train_target, test_size=0.4, random_state=0)</a:t>
            </a:r>
          </a:p>
          <a:p>
            <a:pPr lvl="0" algn="just" eaLnBrk="1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其中：</a:t>
            </a:r>
          </a:p>
          <a:p>
            <a:pPr lvl="0" algn="just" eaLnBrk="1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train_data：所要划分的样本特征集；</a:t>
            </a:r>
          </a:p>
          <a:p>
            <a:pPr lvl="0" algn="just" eaLnBrk="1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train_target：所要划分的样本结果；</a:t>
            </a:r>
          </a:p>
          <a:p>
            <a:pPr lvl="0" algn="just" eaLnBrk="1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test_size：样本占比，如果是整数的话就是样本的数量；</a:t>
            </a:r>
          </a:p>
          <a:p>
            <a:pPr lvl="0" algn="just" eaLnBrk="1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random_state：是随机数的种子。</a:t>
            </a:r>
          </a:p>
        </p:txBody>
      </p:sp>
      <p:grpSp>
        <p:nvGrpSpPr>
          <p:cNvPr id="5" name="组合 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DB215AC-1F5C-4134-A1F3-DFFF8A3F455F}"/>
              </a:ext>
            </a:extLst>
          </p:cNvPr>
          <p:cNvGrpSpPr>
            <a:grpSpLocks noChangeAspect="1"/>
          </p:cNvGrpSpPr>
          <p:nvPr/>
        </p:nvGrpSpPr>
        <p:grpSpPr>
          <a:xfrm>
            <a:off x="8112224" y="3429000"/>
            <a:ext cx="3002185" cy="2512032"/>
            <a:chOff x="3101181" y="1227137"/>
            <a:chExt cx="5989638" cy="5011738"/>
          </a:xfrm>
        </p:grpSpPr>
        <p:sp>
          <p:nvSpPr>
            <p:cNvPr id="6" name="iṡḻide">
              <a:extLst>
                <a:ext uri="{FF2B5EF4-FFF2-40B4-BE49-F238E27FC236}">
                  <a16:creationId xmlns:a16="http://schemas.microsoft.com/office/drawing/2014/main" id="{F68D87A4-4805-497D-9997-D72C763F3730}"/>
                </a:ext>
              </a:extLst>
            </p:cNvPr>
            <p:cNvSpPr/>
            <p:nvPr/>
          </p:nvSpPr>
          <p:spPr bwMode="auto">
            <a:xfrm>
              <a:off x="6155531" y="5527675"/>
              <a:ext cx="787400" cy="241300"/>
            </a:xfrm>
            <a:prstGeom prst="rect">
              <a:avLst/>
            </a:prstGeom>
            <a:solidFill>
              <a:srgbClr val="363F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îṣļídè">
              <a:extLst>
                <a:ext uri="{FF2B5EF4-FFF2-40B4-BE49-F238E27FC236}">
                  <a16:creationId xmlns:a16="http://schemas.microsoft.com/office/drawing/2014/main" id="{FB27E7F3-659B-45F6-839F-177C4F9680CC}"/>
                </a:ext>
              </a:extLst>
            </p:cNvPr>
            <p:cNvSpPr/>
            <p:nvPr/>
          </p:nvSpPr>
          <p:spPr bwMode="auto">
            <a:xfrm>
              <a:off x="4960144" y="3179762"/>
              <a:ext cx="3179763" cy="2398713"/>
            </a:xfrm>
            <a:custGeom>
              <a:avLst/>
              <a:gdLst>
                <a:gd name="T0" fmla="*/ 34 w 1998"/>
                <a:gd name="T1" fmla="*/ 0 h 1508"/>
                <a:gd name="T2" fmla="*/ 1964 w 1998"/>
                <a:gd name="T3" fmla="*/ 0 h 1508"/>
                <a:gd name="T4" fmla="*/ 1998 w 1998"/>
                <a:gd name="T5" fmla="*/ 34 h 1508"/>
                <a:gd name="T6" fmla="*/ 1998 w 1998"/>
                <a:gd name="T7" fmla="*/ 1474 h 1508"/>
                <a:gd name="T8" fmla="*/ 1964 w 1998"/>
                <a:gd name="T9" fmla="*/ 1508 h 1508"/>
                <a:gd name="T10" fmla="*/ 34 w 1998"/>
                <a:gd name="T11" fmla="*/ 1508 h 1508"/>
                <a:gd name="T12" fmla="*/ 0 w 1998"/>
                <a:gd name="T13" fmla="*/ 1474 h 1508"/>
                <a:gd name="T14" fmla="*/ 0 w 1998"/>
                <a:gd name="T15" fmla="*/ 34 h 1508"/>
                <a:gd name="T16" fmla="*/ 34 w 1998"/>
                <a:gd name="T17" fmla="*/ 0 h 1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8" h="1508">
                  <a:moveTo>
                    <a:pt x="34" y="0"/>
                  </a:moveTo>
                  <a:cubicBezTo>
                    <a:pt x="1964" y="0"/>
                    <a:pt x="1964" y="0"/>
                    <a:pt x="1964" y="0"/>
                  </a:cubicBezTo>
                  <a:cubicBezTo>
                    <a:pt x="1982" y="0"/>
                    <a:pt x="1998" y="15"/>
                    <a:pt x="1998" y="34"/>
                  </a:cubicBezTo>
                  <a:cubicBezTo>
                    <a:pt x="1998" y="1474"/>
                    <a:pt x="1998" y="1474"/>
                    <a:pt x="1998" y="1474"/>
                  </a:cubicBezTo>
                  <a:cubicBezTo>
                    <a:pt x="1998" y="1493"/>
                    <a:pt x="1982" y="1508"/>
                    <a:pt x="1964" y="1508"/>
                  </a:cubicBezTo>
                  <a:cubicBezTo>
                    <a:pt x="34" y="1508"/>
                    <a:pt x="34" y="1508"/>
                    <a:pt x="34" y="1508"/>
                  </a:cubicBezTo>
                  <a:cubicBezTo>
                    <a:pt x="15" y="1508"/>
                    <a:pt x="0" y="1493"/>
                    <a:pt x="0" y="147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lose/>
                </a:path>
              </a:pathLst>
            </a:custGeom>
            <a:solidFill>
              <a:srgbClr val="474F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íSľiḓè">
              <a:extLst>
                <a:ext uri="{FF2B5EF4-FFF2-40B4-BE49-F238E27FC236}">
                  <a16:creationId xmlns:a16="http://schemas.microsoft.com/office/drawing/2014/main" id="{47AE0148-FEAE-4E5E-9F7C-1B9F66116556}"/>
                </a:ext>
              </a:extLst>
            </p:cNvPr>
            <p:cNvSpPr/>
            <p:nvPr/>
          </p:nvSpPr>
          <p:spPr bwMode="auto">
            <a:xfrm>
              <a:off x="5063331" y="3316287"/>
              <a:ext cx="2973388" cy="1890713"/>
            </a:xfrm>
            <a:custGeom>
              <a:avLst/>
              <a:gdLst>
                <a:gd name="T0" fmla="*/ 21 w 1869"/>
                <a:gd name="T1" fmla="*/ 0 h 1188"/>
                <a:gd name="T2" fmla="*/ 1848 w 1869"/>
                <a:gd name="T3" fmla="*/ 0 h 1188"/>
                <a:gd name="T4" fmla="*/ 1869 w 1869"/>
                <a:gd name="T5" fmla="*/ 21 h 1188"/>
                <a:gd name="T6" fmla="*/ 1869 w 1869"/>
                <a:gd name="T7" fmla="*/ 1167 h 1188"/>
                <a:gd name="T8" fmla="*/ 1848 w 1869"/>
                <a:gd name="T9" fmla="*/ 1188 h 1188"/>
                <a:gd name="T10" fmla="*/ 21 w 1869"/>
                <a:gd name="T11" fmla="*/ 1188 h 1188"/>
                <a:gd name="T12" fmla="*/ 0 w 1869"/>
                <a:gd name="T13" fmla="*/ 1167 h 1188"/>
                <a:gd name="T14" fmla="*/ 0 w 1869"/>
                <a:gd name="T15" fmla="*/ 21 h 1188"/>
                <a:gd name="T16" fmla="*/ 21 w 1869"/>
                <a:gd name="T17" fmla="*/ 0 h 1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9" h="1188">
                  <a:moveTo>
                    <a:pt x="21" y="0"/>
                  </a:moveTo>
                  <a:cubicBezTo>
                    <a:pt x="1848" y="0"/>
                    <a:pt x="1848" y="0"/>
                    <a:pt x="1848" y="0"/>
                  </a:cubicBezTo>
                  <a:cubicBezTo>
                    <a:pt x="1860" y="0"/>
                    <a:pt x="1869" y="9"/>
                    <a:pt x="1869" y="21"/>
                  </a:cubicBezTo>
                  <a:cubicBezTo>
                    <a:pt x="1869" y="1167"/>
                    <a:pt x="1869" y="1167"/>
                    <a:pt x="1869" y="1167"/>
                  </a:cubicBezTo>
                  <a:cubicBezTo>
                    <a:pt x="1869" y="1179"/>
                    <a:pt x="1860" y="1188"/>
                    <a:pt x="1848" y="1188"/>
                  </a:cubicBezTo>
                  <a:cubicBezTo>
                    <a:pt x="21" y="1188"/>
                    <a:pt x="21" y="1188"/>
                    <a:pt x="21" y="1188"/>
                  </a:cubicBezTo>
                  <a:cubicBezTo>
                    <a:pt x="10" y="1188"/>
                    <a:pt x="0" y="1179"/>
                    <a:pt x="0" y="1167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10" y="0"/>
                    <a:pt x="21" y="0"/>
                  </a:cubicBezTo>
                  <a:close/>
                </a:path>
              </a:pathLst>
            </a:custGeom>
            <a:solidFill>
              <a:srgbClr val="FFE8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ṩľíďè">
              <a:extLst>
                <a:ext uri="{FF2B5EF4-FFF2-40B4-BE49-F238E27FC236}">
                  <a16:creationId xmlns:a16="http://schemas.microsoft.com/office/drawing/2014/main" id="{215256CF-DAB6-4C14-9A49-353AB7664B38}"/>
                </a:ext>
              </a:extLst>
            </p:cNvPr>
            <p:cNvSpPr/>
            <p:nvPr/>
          </p:nvSpPr>
          <p:spPr bwMode="auto">
            <a:xfrm>
              <a:off x="5931694" y="5718175"/>
              <a:ext cx="1235075" cy="128588"/>
            </a:xfrm>
            <a:custGeom>
              <a:avLst/>
              <a:gdLst>
                <a:gd name="T0" fmla="*/ 34 w 777"/>
                <a:gd name="T1" fmla="*/ 0 h 81"/>
                <a:gd name="T2" fmla="*/ 743 w 777"/>
                <a:gd name="T3" fmla="*/ 0 h 81"/>
                <a:gd name="T4" fmla="*/ 777 w 777"/>
                <a:gd name="T5" fmla="*/ 34 h 81"/>
                <a:gd name="T6" fmla="*/ 777 w 777"/>
                <a:gd name="T7" fmla="*/ 47 h 81"/>
                <a:gd name="T8" fmla="*/ 743 w 777"/>
                <a:gd name="T9" fmla="*/ 81 h 81"/>
                <a:gd name="T10" fmla="*/ 34 w 777"/>
                <a:gd name="T11" fmla="*/ 81 h 81"/>
                <a:gd name="T12" fmla="*/ 0 w 777"/>
                <a:gd name="T13" fmla="*/ 47 h 81"/>
                <a:gd name="T14" fmla="*/ 0 w 777"/>
                <a:gd name="T15" fmla="*/ 34 h 81"/>
                <a:gd name="T16" fmla="*/ 34 w 777"/>
                <a:gd name="T1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7" h="81">
                  <a:moveTo>
                    <a:pt x="34" y="0"/>
                  </a:moveTo>
                  <a:cubicBezTo>
                    <a:pt x="743" y="0"/>
                    <a:pt x="743" y="0"/>
                    <a:pt x="743" y="0"/>
                  </a:cubicBezTo>
                  <a:cubicBezTo>
                    <a:pt x="762" y="0"/>
                    <a:pt x="777" y="16"/>
                    <a:pt x="777" y="34"/>
                  </a:cubicBezTo>
                  <a:cubicBezTo>
                    <a:pt x="777" y="47"/>
                    <a:pt x="777" y="47"/>
                    <a:pt x="777" y="47"/>
                  </a:cubicBezTo>
                  <a:cubicBezTo>
                    <a:pt x="777" y="66"/>
                    <a:pt x="762" y="81"/>
                    <a:pt x="743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16" y="81"/>
                    <a:pt x="0" y="66"/>
                    <a:pt x="0" y="4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6"/>
                    <a:pt x="16" y="0"/>
                    <a:pt x="34" y="0"/>
                  </a:cubicBezTo>
                  <a:close/>
                </a:path>
              </a:pathLst>
            </a:custGeom>
            <a:solidFill>
              <a:srgbClr val="474F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iSliďè">
              <a:extLst>
                <a:ext uri="{FF2B5EF4-FFF2-40B4-BE49-F238E27FC236}">
                  <a16:creationId xmlns:a16="http://schemas.microsoft.com/office/drawing/2014/main" id="{4C5F583B-AF7A-4122-99D2-795B34D02D51}"/>
                </a:ext>
              </a:extLst>
            </p:cNvPr>
            <p:cNvSpPr/>
            <p:nvPr/>
          </p:nvSpPr>
          <p:spPr bwMode="auto">
            <a:xfrm>
              <a:off x="6500019" y="5324475"/>
              <a:ext cx="100013" cy="1000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ṩļíḓè">
              <a:extLst>
                <a:ext uri="{FF2B5EF4-FFF2-40B4-BE49-F238E27FC236}">
                  <a16:creationId xmlns:a16="http://schemas.microsoft.com/office/drawing/2014/main" id="{58695220-04BB-433C-BB43-2621669AE67A}"/>
                </a:ext>
              </a:extLst>
            </p:cNvPr>
            <p:cNvSpPr/>
            <p:nvPr/>
          </p:nvSpPr>
          <p:spPr bwMode="auto">
            <a:xfrm>
              <a:off x="3401219" y="5846762"/>
              <a:ext cx="4760913" cy="153988"/>
            </a:xfrm>
            <a:custGeom>
              <a:avLst/>
              <a:gdLst>
                <a:gd name="T0" fmla="*/ 40 w 2992"/>
                <a:gd name="T1" fmla="*/ 0 h 96"/>
                <a:gd name="T2" fmla="*/ 2952 w 2992"/>
                <a:gd name="T3" fmla="*/ 0 h 96"/>
                <a:gd name="T4" fmla="*/ 2992 w 2992"/>
                <a:gd name="T5" fmla="*/ 40 h 96"/>
                <a:gd name="T6" fmla="*/ 2992 w 2992"/>
                <a:gd name="T7" fmla="*/ 56 h 96"/>
                <a:gd name="T8" fmla="*/ 2952 w 2992"/>
                <a:gd name="T9" fmla="*/ 96 h 96"/>
                <a:gd name="T10" fmla="*/ 40 w 2992"/>
                <a:gd name="T11" fmla="*/ 96 h 96"/>
                <a:gd name="T12" fmla="*/ 0 w 2992"/>
                <a:gd name="T13" fmla="*/ 56 h 96"/>
                <a:gd name="T14" fmla="*/ 0 w 2992"/>
                <a:gd name="T15" fmla="*/ 40 h 96"/>
                <a:gd name="T16" fmla="*/ 40 w 2992"/>
                <a:gd name="T1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92" h="96">
                  <a:moveTo>
                    <a:pt x="40" y="0"/>
                  </a:moveTo>
                  <a:cubicBezTo>
                    <a:pt x="2952" y="0"/>
                    <a:pt x="2952" y="0"/>
                    <a:pt x="2952" y="0"/>
                  </a:cubicBezTo>
                  <a:cubicBezTo>
                    <a:pt x="2974" y="0"/>
                    <a:pt x="2992" y="18"/>
                    <a:pt x="2992" y="40"/>
                  </a:cubicBezTo>
                  <a:cubicBezTo>
                    <a:pt x="2992" y="56"/>
                    <a:pt x="2992" y="56"/>
                    <a:pt x="2992" y="56"/>
                  </a:cubicBezTo>
                  <a:cubicBezTo>
                    <a:pt x="2992" y="78"/>
                    <a:pt x="2974" y="96"/>
                    <a:pt x="2952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18" y="96"/>
                    <a:pt x="0" y="78"/>
                    <a:pt x="0" y="5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lose/>
                </a:path>
              </a:pathLst>
            </a:custGeom>
            <a:solidFill>
              <a:srgbClr val="4A61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ïŝľíḋè">
              <a:extLst>
                <a:ext uri="{FF2B5EF4-FFF2-40B4-BE49-F238E27FC236}">
                  <a16:creationId xmlns:a16="http://schemas.microsoft.com/office/drawing/2014/main" id="{6EDBB7E9-BC41-424F-A1F8-24ECFF8172B6}"/>
                </a:ext>
              </a:extLst>
            </p:cNvPr>
            <p:cNvSpPr/>
            <p:nvPr/>
          </p:nvSpPr>
          <p:spPr bwMode="auto">
            <a:xfrm>
              <a:off x="3382169" y="2801937"/>
              <a:ext cx="2855913" cy="2768600"/>
            </a:xfrm>
            <a:custGeom>
              <a:avLst/>
              <a:gdLst>
                <a:gd name="T0" fmla="*/ 365 w 1795"/>
                <a:gd name="T1" fmla="*/ 328 h 1740"/>
                <a:gd name="T2" fmla="*/ 392 w 1795"/>
                <a:gd name="T3" fmla="*/ 328 h 1740"/>
                <a:gd name="T4" fmla="*/ 457 w 1795"/>
                <a:gd name="T5" fmla="*/ 246 h 1740"/>
                <a:gd name="T6" fmla="*/ 457 w 1795"/>
                <a:gd name="T7" fmla="*/ 236 h 1740"/>
                <a:gd name="T8" fmla="*/ 454 w 1795"/>
                <a:gd name="T9" fmla="*/ 4 h 1740"/>
                <a:gd name="T10" fmla="*/ 454 w 1795"/>
                <a:gd name="T11" fmla="*/ 4 h 1740"/>
                <a:gd name="T12" fmla="*/ 437 w 1795"/>
                <a:gd name="T13" fmla="*/ 0 h 1740"/>
                <a:gd name="T14" fmla="*/ 437 w 1795"/>
                <a:gd name="T15" fmla="*/ 225 h 1740"/>
                <a:gd name="T16" fmla="*/ 423 w 1795"/>
                <a:gd name="T17" fmla="*/ 292 h 1740"/>
                <a:gd name="T18" fmla="*/ 85 w 1795"/>
                <a:gd name="T19" fmla="*/ 306 h 1740"/>
                <a:gd name="T20" fmla="*/ 0 w 1795"/>
                <a:gd name="T21" fmla="*/ 384 h 1740"/>
                <a:gd name="T22" fmla="*/ 72 w 1795"/>
                <a:gd name="T23" fmla="*/ 462 h 1740"/>
                <a:gd name="T24" fmla="*/ 1366 w 1795"/>
                <a:gd name="T25" fmla="*/ 462 h 1740"/>
                <a:gd name="T26" fmla="*/ 1417 w 1795"/>
                <a:gd name="T27" fmla="*/ 478 h 1740"/>
                <a:gd name="T28" fmla="*/ 1432 w 1795"/>
                <a:gd name="T29" fmla="*/ 517 h 1740"/>
                <a:gd name="T30" fmla="*/ 1380 w 1795"/>
                <a:gd name="T31" fmla="*/ 572 h 1740"/>
                <a:gd name="T32" fmla="*/ 277 w 1795"/>
                <a:gd name="T33" fmla="*/ 572 h 1740"/>
                <a:gd name="T34" fmla="*/ 275 w 1795"/>
                <a:gd name="T35" fmla="*/ 572 h 1740"/>
                <a:gd name="T36" fmla="*/ 275 w 1795"/>
                <a:gd name="T37" fmla="*/ 572 h 1740"/>
                <a:gd name="T38" fmla="*/ 275 w 1795"/>
                <a:gd name="T39" fmla="*/ 572 h 1740"/>
                <a:gd name="T40" fmla="*/ 275 w 1795"/>
                <a:gd name="T41" fmla="*/ 572 h 1740"/>
                <a:gd name="T42" fmla="*/ 263 w 1795"/>
                <a:gd name="T43" fmla="*/ 572 h 1740"/>
                <a:gd name="T44" fmla="*/ 190 w 1795"/>
                <a:gd name="T45" fmla="*/ 650 h 1740"/>
                <a:gd name="T46" fmla="*/ 263 w 1795"/>
                <a:gd name="T47" fmla="*/ 729 h 1740"/>
                <a:gd name="T48" fmla="*/ 275 w 1795"/>
                <a:gd name="T49" fmla="*/ 729 h 1740"/>
                <a:gd name="T50" fmla="*/ 275 w 1795"/>
                <a:gd name="T51" fmla="*/ 729 h 1740"/>
                <a:gd name="T52" fmla="*/ 275 w 1795"/>
                <a:gd name="T53" fmla="*/ 729 h 1740"/>
                <a:gd name="T54" fmla="*/ 275 w 1795"/>
                <a:gd name="T55" fmla="*/ 729 h 1740"/>
                <a:gd name="T56" fmla="*/ 277 w 1795"/>
                <a:gd name="T57" fmla="*/ 729 h 1740"/>
                <a:gd name="T58" fmla="*/ 662 w 1795"/>
                <a:gd name="T59" fmla="*/ 729 h 1740"/>
                <a:gd name="T60" fmla="*/ 826 w 1795"/>
                <a:gd name="T61" fmla="*/ 729 h 1740"/>
                <a:gd name="T62" fmla="*/ 1759 w 1795"/>
                <a:gd name="T63" fmla="*/ 745 h 1740"/>
                <a:gd name="T64" fmla="*/ 1774 w 1795"/>
                <a:gd name="T65" fmla="*/ 784 h 1740"/>
                <a:gd name="T66" fmla="*/ 1722 w 1795"/>
                <a:gd name="T67" fmla="*/ 839 h 1740"/>
                <a:gd name="T68" fmla="*/ 430 w 1795"/>
                <a:gd name="T69" fmla="*/ 839 h 1740"/>
                <a:gd name="T70" fmla="*/ 333 w 1795"/>
                <a:gd name="T71" fmla="*/ 930 h 1740"/>
                <a:gd name="T72" fmla="*/ 333 w 1795"/>
                <a:gd name="T73" fmla="*/ 1680 h 1740"/>
                <a:gd name="T74" fmla="*/ 342 w 1795"/>
                <a:gd name="T75" fmla="*/ 1732 h 1740"/>
                <a:gd name="T76" fmla="*/ 354 w 1795"/>
                <a:gd name="T77" fmla="*/ 1740 h 1740"/>
                <a:gd name="T78" fmla="*/ 354 w 1795"/>
                <a:gd name="T79" fmla="*/ 1642 h 1740"/>
                <a:gd name="T80" fmla="*/ 373 w 1795"/>
                <a:gd name="T81" fmla="*/ 882 h 1740"/>
                <a:gd name="T82" fmla="*/ 415 w 1795"/>
                <a:gd name="T83" fmla="*/ 862 h 1740"/>
                <a:gd name="T84" fmla="*/ 1694 w 1795"/>
                <a:gd name="T85" fmla="*/ 862 h 1740"/>
                <a:gd name="T86" fmla="*/ 1723 w 1795"/>
                <a:gd name="T87" fmla="*/ 862 h 1740"/>
                <a:gd name="T88" fmla="*/ 1756 w 1795"/>
                <a:gd name="T89" fmla="*/ 853 h 1740"/>
                <a:gd name="T90" fmla="*/ 1795 w 1795"/>
                <a:gd name="T91" fmla="*/ 784 h 1740"/>
                <a:gd name="T92" fmla="*/ 1694 w 1795"/>
                <a:gd name="T93" fmla="*/ 707 h 1740"/>
                <a:gd name="T94" fmla="*/ 1470 w 1795"/>
                <a:gd name="T95" fmla="*/ 706 h 1740"/>
                <a:gd name="T96" fmla="*/ 263 w 1795"/>
                <a:gd name="T97" fmla="*/ 706 h 1740"/>
                <a:gd name="T98" fmla="*/ 211 w 1795"/>
                <a:gd name="T99" fmla="*/ 650 h 1740"/>
                <a:gd name="T100" fmla="*/ 226 w 1795"/>
                <a:gd name="T101" fmla="*/ 611 h 1740"/>
                <a:gd name="T102" fmla="*/ 1324 w 1795"/>
                <a:gd name="T103" fmla="*/ 595 h 1740"/>
                <a:gd name="T104" fmla="*/ 1380 w 1795"/>
                <a:gd name="T105" fmla="*/ 595 h 1740"/>
                <a:gd name="T106" fmla="*/ 1432 w 1795"/>
                <a:gd name="T107" fmla="*/ 463 h 1740"/>
                <a:gd name="T108" fmla="*/ 1409 w 1795"/>
                <a:gd name="T109" fmla="*/ 446 h 1740"/>
                <a:gd name="T110" fmla="*/ 1383 w 1795"/>
                <a:gd name="T111" fmla="*/ 439 h 1740"/>
                <a:gd name="T112" fmla="*/ 72 w 1795"/>
                <a:gd name="T113" fmla="*/ 439 h 1740"/>
                <a:gd name="T114" fmla="*/ 21 w 1795"/>
                <a:gd name="T115" fmla="*/ 384 h 1740"/>
                <a:gd name="T116" fmla="*/ 36 w 1795"/>
                <a:gd name="T117" fmla="*/ 345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95" h="1740">
                  <a:moveTo>
                    <a:pt x="72" y="328"/>
                  </a:moveTo>
                  <a:cubicBezTo>
                    <a:pt x="365" y="328"/>
                    <a:pt x="365" y="328"/>
                    <a:pt x="365" y="328"/>
                  </a:cubicBezTo>
                  <a:cubicBezTo>
                    <a:pt x="392" y="328"/>
                    <a:pt x="392" y="328"/>
                    <a:pt x="392" y="328"/>
                  </a:cubicBezTo>
                  <a:cubicBezTo>
                    <a:pt x="392" y="328"/>
                    <a:pt x="392" y="328"/>
                    <a:pt x="392" y="328"/>
                  </a:cubicBezTo>
                  <a:cubicBezTo>
                    <a:pt x="428" y="328"/>
                    <a:pt x="457" y="297"/>
                    <a:pt x="457" y="258"/>
                  </a:cubicBezTo>
                  <a:cubicBezTo>
                    <a:pt x="457" y="246"/>
                    <a:pt x="457" y="246"/>
                    <a:pt x="457" y="246"/>
                  </a:cubicBezTo>
                  <a:cubicBezTo>
                    <a:pt x="457" y="236"/>
                    <a:pt x="457" y="236"/>
                    <a:pt x="457" y="236"/>
                  </a:cubicBezTo>
                  <a:cubicBezTo>
                    <a:pt x="457" y="236"/>
                    <a:pt x="457" y="236"/>
                    <a:pt x="457" y="236"/>
                  </a:cubicBezTo>
                  <a:cubicBezTo>
                    <a:pt x="457" y="14"/>
                    <a:pt x="457" y="14"/>
                    <a:pt x="457" y="14"/>
                  </a:cubicBezTo>
                  <a:cubicBezTo>
                    <a:pt x="457" y="10"/>
                    <a:pt x="456" y="7"/>
                    <a:pt x="454" y="4"/>
                  </a:cubicBezTo>
                  <a:cubicBezTo>
                    <a:pt x="454" y="4"/>
                    <a:pt x="454" y="4"/>
                    <a:pt x="454" y="4"/>
                  </a:cubicBezTo>
                  <a:cubicBezTo>
                    <a:pt x="454" y="4"/>
                    <a:pt x="454" y="4"/>
                    <a:pt x="454" y="4"/>
                  </a:cubicBezTo>
                  <a:cubicBezTo>
                    <a:pt x="452" y="2"/>
                    <a:pt x="448" y="0"/>
                    <a:pt x="445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37" y="23"/>
                    <a:pt x="437" y="23"/>
                    <a:pt x="437" y="23"/>
                  </a:cubicBezTo>
                  <a:cubicBezTo>
                    <a:pt x="437" y="225"/>
                    <a:pt x="437" y="225"/>
                    <a:pt x="437" y="225"/>
                  </a:cubicBezTo>
                  <a:cubicBezTo>
                    <a:pt x="437" y="258"/>
                    <a:pt x="437" y="258"/>
                    <a:pt x="437" y="258"/>
                  </a:cubicBezTo>
                  <a:cubicBezTo>
                    <a:pt x="437" y="272"/>
                    <a:pt x="431" y="283"/>
                    <a:pt x="423" y="292"/>
                  </a:cubicBezTo>
                  <a:cubicBezTo>
                    <a:pt x="415" y="301"/>
                    <a:pt x="404" y="306"/>
                    <a:pt x="392" y="306"/>
                  </a:cubicBezTo>
                  <a:cubicBezTo>
                    <a:pt x="85" y="306"/>
                    <a:pt x="85" y="306"/>
                    <a:pt x="85" y="306"/>
                  </a:cubicBezTo>
                  <a:cubicBezTo>
                    <a:pt x="72" y="306"/>
                    <a:pt x="72" y="306"/>
                    <a:pt x="72" y="306"/>
                  </a:cubicBezTo>
                  <a:cubicBezTo>
                    <a:pt x="32" y="306"/>
                    <a:pt x="0" y="341"/>
                    <a:pt x="0" y="384"/>
                  </a:cubicBezTo>
                  <a:cubicBezTo>
                    <a:pt x="0" y="384"/>
                    <a:pt x="0" y="384"/>
                    <a:pt x="0" y="384"/>
                  </a:cubicBezTo>
                  <a:cubicBezTo>
                    <a:pt x="0" y="427"/>
                    <a:pt x="32" y="462"/>
                    <a:pt x="72" y="462"/>
                  </a:cubicBezTo>
                  <a:cubicBezTo>
                    <a:pt x="85" y="462"/>
                    <a:pt x="85" y="462"/>
                    <a:pt x="85" y="462"/>
                  </a:cubicBezTo>
                  <a:cubicBezTo>
                    <a:pt x="1366" y="462"/>
                    <a:pt x="1366" y="462"/>
                    <a:pt x="1366" y="462"/>
                  </a:cubicBezTo>
                  <a:cubicBezTo>
                    <a:pt x="1380" y="462"/>
                    <a:pt x="1380" y="462"/>
                    <a:pt x="1380" y="462"/>
                  </a:cubicBezTo>
                  <a:cubicBezTo>
                    <a:pt x="1394" y="462"/>
                    <a:pt x="1407" y="468"/>
                    <a:pt x="1417" y="478"/>
                  </a:cubicBezTo>
                  <a:cubicBezTo>
                    <a:pt x="1426" y="488"/>
                    <a:pt x="1432" y="502"/>
                    <a:pt x="1432" y="517"/>
                  </a:cubicBezTo>
                  <a:cubicBezTo>
                    <a:pt x="1432" y="517"/>
                    <a:pt x="1432" y="517"/>
                    <a:pt x="1432" y="517"/>
                  </a:cubicBezTo>
                  <a:cubicBezTo>
                    <a:pt x="1432" y="533"/>
                    <a:pt x="1426" y="546"/>
                    <a:pt x="1417" y="556"/>
                  </a:cubicBezTo>
                  <a:cubicBezTo>
                    <a:pt x="1407" y="566"/>
                    <a:pt x="1394" y="572"/>
                    <a:pt x="1380" y="572"/>
                  </a:cubicBezTo>
                  <a:cubicBezTo>
                    <a:pt x="458" y="572"/>
                    <a:pt x="458" y="572"/>
                    <a:pt x="458" y="572"/>
                  </a:cubicBezTo>
                  <a:cubicBezTo>
                    <a:pt x="277" y="572"/>
                    <a:pt x="277" y="572"/>
                    <a:pt x="277" y="572"/>
                  </a:cubicBezTo>
                  <a:cubicBezTo>
                    <a:pt x="277" y="573"/>
                    <a:pt x="277" y="573"/>
                    <a:pt x="277" y="573"/>
                  </a:cubicBezTo>
                  <a:cubicBezTo>
                    <a:pt x="276" y="573"/>
                    <a:pt x="276" y="572"/>
                    <a:pt x="275" y="572"/>
                  </a:cubicBezTo>
                  <a:cubicBezTo>
                    <a:pt x="275" y="572"/>
                    <a:pt x="275" y="572"/>
                    <a:pt x="275" y="572"/>
                  </a:cubicBezTo>
                  <a:cubicBezTo>
                    <a:pt x="275" y="572"/>
                    <a:pt x="275" y="572"/>
                    <a:pt x="275" y="572"/>
                  </a:cubicBezTo>
                  <a:cubicBezTo>
                    <a:pt x="275" y="572"/>
                    <a:pt x="275" y="572"/>
                    <a:pt x="275" y="572"/>
                  </a:cubicBezTo>
                  <a:cubicBezTo>
                    <a:pt x="275" y="572"/>
                    <a:pt x="275" y="572"/>
                    <a:pt x="275" y="572"/>
                  </a:cubicBezTo>
                  <a:cubicBezTo>
                    <a:pt x="275" y="572"/>
                    <a:pt x="275" y="572"/>
                    <a:pt x="275" y="572"/>
                  </a:cubicBezTo>
                  <a:cubicBezTo>
                    <a:pt x="275" y="572"/>
                    <a:pt x="275" y="572"/>
                    <a:pt x="275" y="572"/>
                  </a:cubicBezTo>
                  <a:cubicBezTo>
                    <a:pt x="275" y="572"/>
                    <a:pt x="275" y="572"/>
                    <a:pt x="275" y="572"/>
                  </a:cubicBezTo>
                  <a:cubicBezTo>
                    <a:pt x="263" y="572"/>
                    <a:pt x="263" y="572"/>
                    <a:pt x="263" y="572"/>
                  </a:cubicBezTo>
                  <a:cubicBezTo>
                    <a:pt x="263" y="572"/>
                    <a:pt x="263" y="572"/>
                    <a:pt x="263" y="572"/>
                  </a:cubicBezTo>
                  <a:cubicBezTo>
                    <a:pt x="223" y="572"/>
                    <a:pt x="190" y="608"/>
                    <a:pt x="190" y="650"/>
                  </a:cubicBezTo>
                  <a:cubicBezTo>
                    <a:pt x="190" y="650"/>
                    <a:pt x="190" y="650"/>
                    <a:pt x="190" y="650"/>
                  </a:cubicBezTo>
                  <a:cubicBezTo>
                    <a:pt x="190" y="693"/>
                    <a:pt x="223" y="729"/>
                    <a:pt x="263" y="729"/>
                  </a:cubicBezTo>
                  <a:cubicBezTo>
                    <a:pt x="263" y="729"/>
                    <a:pt x="263" y="729"/>
                    <a:pt x="263" y="729"/>
                  </a:cubicBezTo>
                  <a:cubicBezTo>
                    <a:pt x="275" y="729"/>
                    <a:pt x="275" y="729"/>
                    <a:pt x="275" y="729"/>
                  </a:cubicBezTo>
                  <a:cubicBezTo>
                    <a:pt x="275" y="729"/>
                    <a:pt x="275" y="729"/>
                    <a:pt x="275" y="729"/>
                  </a:cubicBezTo>
                  <a:cubicBezTo>
                    <a:pt x="275" y="729"/>
                    <a:pt x="275" y="729"/>
                    <a:pt x="275" y="729"/>
                  </a:cubicBezTo>
                  <a:cubicBezTo>
                    <a:pt x="275" y="729"/>
                    <a:pt x="275" y="729"/>
                    <a:pt x="275" y="729"/>
                  </a:cubicBezTo>
                  <a:cubicBezTo>
                    <a:pt x="275" y="729"/>
                    <a:pt x="275" y="729"/>
                    <a:pt x="275" y="729"/>
                  </a:cubicBezTo>
                  <a:cubicBezTo>
                    <a:pt x="275" y="729"/>
                    <a:pt x="275" y="729"/>
                    <a:pt x="275" y="729"/>
                  </a:cubicBezTo>
                  <a:cubicBezTo>
                    <a:pt x="275" y="729"/>
                    <a:pt x="275" y="729"/>
                    <a:pt x="275" y="729"/>
                  </a:cubicBezTo>
                  <a:cubicBezTo>
                    <a:pt x="275" y="729"/>
                    <a:pt x="275" y="729"/>
                    <a:pt x="275" y="729"/>
                  </a:cubicBezTo>
                  <a:cubicBezTo>
                    <a:pt x="276" y="729"/>
                    <a:pt x="276" y="729"/>
                    <a:pt x="277" y="729"/>
                  </a:cubicBezTo>
                  <a:cubicBezTo>
                    <a:pt x="277" y="729"/>
                    <a:pt x="277" y="729"/>
                    <a:pt x="277" y="729"/>
                  </a:cubicBezTo>
                  <a:cubicBezTo>
                    <a:pt x="662" y="729"/>
                    <a:pt x="662" y="729"/>
                    <a:pt x="662" y="729"/>
                  </a:cubicBezTo>
                  <a:cubicBezTo>
                    <a:pt x="713" y="729"/>
                    <a:pt x="713" y="729"/>
                    <a:pt x="713" y="729"/>
                  </a:cubicBezTo>
                  <a:cubicBezTo>
                    <a:pt x="826" y="729"/>
                    <a:pt x="826" y="729"/>
                    <a:pt x="826" y="729"/>
                  </a:cubicBezTo>
                  <a:cubicBezTo>
                    <a:pt x="1722" y="729"/>
                    <a:pt x="1722" y="729"/>
                    <a:pt x="1722" y="729"/>
                  </a:cubicBezTo>
                  <a:cubicBezTo>
                    <a:pt x="1736" y="729"/>
                    <a:pt x="1749" y="735"/>
                    <a:pt x="1759" y="745"/>
                  </a:cubicBezTo>
                  <a:cubicBezTo>
                    <a:pt x="1768" y="755"/>
                    <a:pt x="1774" y="769"/>
                    <a:pt x="1774" y="784"/>
                  </a:cubicBezTo>
                  <a:cubicBezTo>
                    <a:pt x="1774" y="784"/>
                    <a:pt x="1774" y="784"/>
                    <a:pt x="1774" y="784"/>
                  </a:cubicBezTo>
                  <a:cubicBezTo>
                    <a:pt x="1774" y="799"/>
                    <a:pt x="1768" y="813"/>
                    <a:pt x="1759" y="823"/>
                  </a:cubicBezTo>
                  <a:cubicBezTo>
                    <a:pt x="1749" y="833"/>
                    <a:pt x="1736" y="839"/>
                    <a:pt x="1722" y="839"/>
                  </a:cubicBezTo>
                  <a:cubicBezTo>
                    <a:pt x="1711" y="839"/>
                    <a:pt x="1711" y="839"/>
                    <a:pt x="1711" y="839"/>
                  </a:cubicBezTo>
                  <a:cubicBezTo>
                    <a:pt x="430" y="839"/>
                    <a:pt x="430" y="839"/>
                    <a:pt x="430" y="839"/>
                  </a:cubicBezTo>
                  <a:cubicBezTo>
                    <a:pt x="418" y="839"/>
                    <a:pt x="418" y="839"/>
                    <a:pt x="418" y="839"/>
                  </a:cubicBezTo>
                  <a:cubicBezTo>
                    <a:pt x="371" y="839"/>
                    <a:pt x="333" y="880"/>
                    <a:pt x="333" y="930"/>
                  </a:cubicBezTo>
                  <a:cubicBezTo>
                    <a:pt x="333" y="930"/>
                    <a:pt x="333" y="930"/>
                    <a:pt x="333" y="930"/>
                  </a:cubicBezTo>
                  <a:cubicBezTo>
                    <a:pt x="333" y="1680"/>
                    <a:pt x="333" y="1680"/>
                    <a:pt x="333" y="1680"/>
                  </a:cubicBezTo>
                  <a:cubicBezTo>
                    <a:pt x="333" y="1710"/>
                    <a:pt x="333" y="1710"/>
                    <a:pt x="333" y="1710"/>
                  </a:cubicBezTo>
                  <a:cubicBezTo>
                    <a:pt x="333" y="1719"/>
                    <a:pt x="337" y="1727"/>
                    <a:pt x="342" y="1732"/>
                  </a:cubicBezTo>
                  <a:cubicBezTo>
                    <a:pt x="342" y="1732"/>
                    <a:pt x="342" y="1732"/>
                    <a:pt x="342" y="1732"/>
                  </a:cubicBezTo>
                  <a:cubicBezTo>
                    <a:pt x="345" y="1736"/>
                    <a:pt x="350" y="1739"/>
                    <a:pt x="354" y="1740"/>
                  </a:cubicBezTo>
                  <a:cubicBezTo>
                    <a:pt x="354" y="1710"/>
                    <a:pt x="354" y="1710"/>
                    <a:pt x="354" y="1710"/>
                  </a:cubicBezTo>
                  <a:cubicBezTo>
                    <a:pt x="354" y="1642"/>
                    <a:pt x="354" y="1642"/>
                    <a:pt x="354" y="1642"/>
                  </a:cubicBezTo>
                  <a:cubicBezTo>
                    <a:pt x="354" y="930"/>
                    <a:pt x="354" y="930"/>
                    <a:pt x="354" y="930"/>
                  </a:cubicBezTo>
                  <a:cubicBezTo>
                    <a:pt x="354" y="911"/>
                    <a:pt x="361" y="894"/>
                    <a:pt x="373" y="882"/>
                  </a:cubicBezTo>
                  <a:cubicBezTo>
                    <a:pt x="384" y="870"/>
                    <a:pt x="399" y="862"/>
                    <a:pt x="415" y="862"/>
                  </a:cubicBezTo>
                  <a:cubicBezTo>
                    <a:pt x="415" y="862"/>
                    <a:pt x="415" y="862"/>
                    <a:pt x="415" y="862"/>
                  </a:cubicBezTo>
                  <a:cubicBezTo>
                    <a:pt x="418" y="862"/>
                    <a:pt x="418" y="862"/>
                    <a:pt x="418" y="862"/>
                  </a:cubicBezTo>
                  <a:cubicBezTo>
                    <a:pt x="1694" y="862"/>
                    <a:pt x="1694" y="862"/>
                    <a:pt x="1694" y="862"/>
                  </a:cubicBezTo>
                  <a:cubicBezTo>
                    <a:pt x="1711" y="862"/>
                    <a:pt x="1711" y="862"/>
                    <a:pt x="1711" y="862"/>
                  </a:cubicBezTo>
                  <a:cubicBezTo>
                    <a:pt x="1723" y="862"/>
                    <a:pt x="1723" y="862"/>
                    <a:pt x="1723" y="862"/>
                  </a:cubicBezTo>
                  <a:cubicBezTo>
                    <a:pt x="1735" y="862"/>
                    <a:pt x="1746" y="859"/>
                    <a:pt x="1756" y="853"/>
                  </a:cubicBezTo>
                  <a:cubicBezTo>
                    <a:pt x="1756" y="853"/>
                    <a:pt x="1756" y="853"/>
                    <a:pt x="1756" y="853"/>
                  </a:cubicBezTo>
                  <a:cubicBezTo>
                    <a:pt x="1762" y="849"/>
                    <a:pt x="1768" y="845"/>
                    <a:pt x="1773" y="839"/>
                  </a:cubicBezTo>
                  <a:cubicBezTo>
                    <a:pt x="1787" y="825"/>
                    <a:pt x="1795" y="805"/>
                    <a:pt x="1795" y="784"/>
                  </a:cubicBezTo>
                  <a:cubicBezTo>
                    <a:pt x="1795" y="742"/>
                    <a:pt x="1762" y="707"/>
                    <a:pt x="1723" y="707"/>
                  </a:cubicBezTo>
                  <a:cubicBezTo>
                    <a:pt x="1694" y="707"/>
                    <a:pt x="1694" y="707"/>
                    <a:pt x="1694" y="707"/>
                  </a:cubicBezTo>
                  <a:cubicBezTo>
                    <a:pt x="1470" y="707"/>
                    <a:pt x="1470" y="707"/>
                    <a:pt x="1470" y="707"/>
                  </a:cubicBezTo>
                  <a:cubicBezTo>
                    <a:pt x="1470" y="706"/>
                    <a:pt x="1470" y="706"/>
                    <a:pt x="1470" y="706"/>
                  </a:cubicBezTo>
                  <a:cubicBezTo>
                    <a:pt x="808" y="706"/>
                    <a:pt x="808" y="706"/>
                    <a:pt x="808" y="706"/>
                  </a:cubicBezTo>
                  <a:cubicBezTo>
                    <a:pt x="263" y="706"/>
                    <a:pt x="263" y="706"/>
                    <a:pt x="263" y="706"/>
                  </a:cubicBezTo>
                  <a:cubicBezTo>
                    <a:pt x="248" y="706"/>
                    <a:pt x="235" y="700"/>
                    <a:pt x="226" y="690"/>
                  </a:cubicBezTo>
                  <a:cubicBezTo>
                    <a:pt x="217" y="679"/>
                    <a:pt x="211" y="666"/>
                    <a:pt x="211" y="650"/>
                  </a:cubicBezTo>
                  <a:cubicBezTo>
                    <a:pt x="211" y="650"/>
                    <a:pt x="211" y="650"/>
                    <a:pt x="211" y="650"/>
                  </a:cubicBezTo>
                  <a:cubicBezTo>
                    <a:pt x="211" y="635"/>
                    <a:pt x="217" y="622"/>
                    <a:pt x="226" y="611"/>
                  </a:cubicBezTo>
                  <a:cubicBezTo>
                    <a:pt x="235" y="601"/>
                    <a:pt x="248" y="595"/>
                    <a:pt x="263" y="595"/>
                  </a:cubicBezTo>
                  <a:cubicBezTo>
                    <a:pt x="1324" y="595"/>
                    <a:pt x="1324" y="595"/>
                    <a:pt x="1324" y="595"/>
                  </a:cubicBezTo>
                  <a:cubicBezTo>
                    <a:pt x="1380" y="595"/>
                    <a:pt x="1380" y="595"/>
                    <a:pt x="1380" y="595"/>
                  </a:cubicBezTo>
                  <a:cubicBezTo>
                    <a:pt x="1380" y="595"/>
                    <a:pt x="1380" y="595"/>
                    <a:pt x="1380" y="595"/>
                  </a:cubicBezTo>
                  <a:cubicBezTo>
                    <a:pt x="1420" y="595"/>
                    <a:pt x="1453" y="560"/>
                    <a:pt x="1453" y="517"/>
                  </a:cubicBezTo>
                  <a:cubicBezTo>
                    <a:pt x="1453" y="496"/>
                    <a:pt x="1445" y="477"/>
                    <a:pt x="1432" y="463"/>
                  </a:cubicBezTo>
                  <a:cubicBezTo>
                    <a:pt x="1432" y="462"/>
                    <a:pt x="1432" y="462"/>
                    <a:pt x="1432" y="462"/>
                  </a:cubicBezTo>
                  <a:cubicBezTo>
                    <a:pt x="1425" y="455"/>
                    <a:pt x="1418" y="450"/>
                    <a:pt x="1409" y="446"/>
                  </a:cubicBezTo>
                  <a:cubicBezTo>
                    <a:pt x="1410" y="446"/>
                    <a:pt x="1410" y="446"/>
                    <a:pt x="1410" y="446"/>
                  </a:cubicBezTo>
                  <a:cubicBezTo>
                    <a:pt x="1401" y="442"/>
                    <a:pt x="1392" y="440"/>
                    <a:pt x="1383" y="439"/>
                  </a:cubicBezTo>
                  <a:cubicBezTo>
                    <a:pt x="457" y="439"/>
                    <a:pt x="457" y="439"/>
                    <a:pt x="457" y="439"/>
                  </a:cubicBezTo>
                  <a:cubicBezTo>
                    <a:pt x="72" y="439"/>
                    <a:pt x="72" y="439"/>
                    <a:pt x="72" y="439"/>
                  </a:cubicBezTo>
                  <a:cubicBezTo>
                    <a:pt x="58" y="439"/>
                    <a:pt x="45" y="433"/>
                    <a:pt x="36" y="423"/>
                  </a:cubicBezTo>
                  <a:cubicBezTo>
                    <a:pt x="27" y="413"/>
                    <a:pt x="21" y="399"/>
                    <a:pt x="21" y="384"/>
                  </a:cubicBezTo>
                  <a:cubicBezTo>
                    <a:pt x="21" y="384"/>
                    <a:pt x="21" y="384"/>
                    <a:pt x="21" y="384"/>
                  </a:cubicBezTo>
                  <a:cubicBezTo>
                    <a:pt x="21" y="369"/>
                    <a:pt x="27" y="355"/>
                    <a:pt x="36" y="345"/>
                  </a:cubicBezTo>
                  <a:cubicBezTo>
                    <a:pt x="45" y="335"/>
                    <a:pt x="58" y="328"/>
                    <a:pt x="72" y="328"/>
                  </a:cubicBezTo>
                  <a:close/>
                </a:path>
              </a:pathLst>
            </a:custGeom>
            <a:solidFill>
              <a:srgbClr val="F47F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işḷîḑè">
              <a:extLst>
                <a:ext uri="{FF2B5EF4-FFF2-40B4-BE49-F238E27FC236}">
                  <a16:creationId xmlns:a16="http://schemas.microsoft.com/office/drawing/2014/main" id="{0C3CE9A5-F2CE-403D-8925-5AFE8CAB52BF}"/>
                </a:ext>
              </a:extLst>
            </p:cNvPr>
            <p:cNvSpPr/>
            <p:nvPr/>
          </p:nvSpPr>
          <p:spPr bwMode="auto">
            <a:xfrm>
              <a:off x="3577431" y="5307012"/>
              <a:ext cx="1296988" cy="522288"/>
            </a:xfrm>
            <a:custGeom>
              <a:avLst/>
              <a:gdLst>
                <a:gd name="T0" fmla="*/ 658 w 816"/>
                <a:gd name="T1" fmla="*/ 0 h 329"/>
                <a:gd name="T2" fmla="*/ 653 w 816"/>
                <a:gd name="T3" fmla="*/ 54 h 329"/>
                <a:gd name="T4" fmla="*/ 704 w 816"/>
                <a:gd name="T5" fmla="*/ 41 h 329"/>
                <a:gd name="T6" fmla="*/ 816 w 816"/>
                <a:gd name="T7" fmla="*/ 154 h 329"/>
                <a:gd name="T8" fmla="*/ 704 w 816"/>
                <a:gd name="T9" fmla="*/ 266 h 329"/>
                <a:gd name="T10" fmla="*/ 597 w 816"/>
                <a:gd name="T11" fmla="*/ 190 h 329"/>
                <a:gd name="T12" fmla="*/ 329 w 816"/>
                <a:gd name="T13" fmla="*/ 329 h 329"/>
                <a:gd name="T14" fmla="*/ 0 w 816"/>
                <a:gd name="T15" fmla="*/ 0 h 329"/>
                <a:gd name="T16" fmla="*/ 658 w 816"/>
                <a:gd name="T17" fmla="*/ 0 h 329"/>
                <a:gd name="T18" fmla="*/ 704 w 816"/>
                <a:gd name="T19" fmla="*/ 79 h 329"/>
                <a:gd name="T20" fmla="*/ 629 w 816"/>
                <a:gd name="T21" fmla="*/ 154 h 329"/>
                <a:gd name="T22" fmla="*/ 704 w 816"/>
                <a:gd name="T23" fmla="*/ 228 h 329"/>
                <a:gd name="T24" fmla="*/ 778 w 816"/>
                <a:gd name="T25" fmla="*/ 154 h 329"/>
                <a:gd name="T26" fmla="*/ 704 w 816"/>
                <a:gd name="T27" fmla="*/ 7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6" h="329">
                  <a:moveTo>
                    <a:pt x="658" y="0"/>
                  </a:moveTo>
                  <a:cubicBezTo>
                    <a:pt x="658" y="18"/>
                    <a:pt x="656" y="36"/>
                    <a:pt x="653" y="54"/>
                  </a:cubicBezTo>
                  <a:cubicBezTo>
                    <a:pt x="668" y="46"/>
                    <a:pt x="686" y="41"/>
                    <a:pt x="704" y="41"/>
                  </a:cubicBezTo>
                  <a:cubicBezTo>
                    <a:pt x="766" y="41"/>
                    <a:pt x="816" y="92"/>
                    <a:pt x="816" y="154"/>
                  </a:cubicBezTo>
                  <a:cubicBezTo>
                    <a:pt x="816" y="216"/>
                    <a:pt x="766" y="266"/>
                    <a:pt x="704" y="266"/>
                  </a:cubicBezTo>
                  <a:cubicBezTo>
                    <a:pt x="654" y="266"/>
                    <a:pt x="612" y="234"/>
                    <a:pt x="597" y="190"/>
                  </a:cubicBezTo>
                  <a:cubicBezTo>
                    <a:pt x="538" y="274"/>
                    <a:pt x="440" y="329"/>
                    <a:pt x="329" y="329"/>
                  </a:cubicBezTo>
                  <a:cubicBezTo>
                    <a:pt x="147" y="329"/>
                    <a:pt x="0" y="182"/>
                    <a:pt x="0" y="0"/>
                  </a:cubicBezTo>
                  <a:lnTo>
                    <a:pt x="658" y="0"/>
                  </a:lnTo>
                  <a:close/>
                  <a:moveTo>
                    <a:pt x="704" y="79"/>
                  </a:moveTo>
                  <a:cubicBezTo>
                    <a:pt x="663" y="79"/>
                    <a:pt x="629" y="113"/>
                    <a:pt x="629" y="154"/>
                  </a:cubicBezTo>
                  <a:cubicBezTo>
                    <a:pt x="629" y="195"/>
                    <a:pt x="663" y="228"/>
                    <a:pt x="704" y="228"/>
                  </a:cubicBezTo>
                  <a:cubicBezTo>
                    <a:pt x="745" y="228"/>
                    <a:pt x="778" y="195"/>
                    <a:pt x="778" y="154"/>
                  </a:cubicBezTo>
                  <a:cubicBezTo>
                    <a:pt x="778" y="113"/>
                    <a:pt x="745" y="79"/>
                    <a:pt x="704" y="79"/>
                  </a:cubicBezTo>
                  <a:close/>
                </a:path>
              </a:pathLst>
            </a:custGeom>
            <a:solidFill>
              <a:srgbClr val="EF5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ṡľîďé">
              <a:extLst>
                <a:ext uri="{FF2B5EF4-FFF2-40B4-BE49-F238E27FC236}">
                  <a16:creationId xmlns:a16="http://schemas.microsoft.com/office/drawing/2014/main" id="{E673C584-8A8C-4A16-BAC6-34F88251DDF5}"/>
                </a:ext>
              </a:extLst>
            </p:cNvPr>
            <p:cNvSpPr/>
            <p:nvPr/>
          </p:nvSpPr>
          <p:spPr bwMode="auto">
            <a:xfrm>
              <a:off x="3634581" y="5794375"/>
              <a:ext cx="896938" cy="57150"/>
            </a:xfrm>
            <a:custGeom>
              <a:avLst/>
              <a:gdLst>
                <a:gd name="T0" fmla="*/ 18 w 564"/>
                <a:gd name="T1" fmla="*/ 0 h 36"/>
                <a:gd name="T2" fmla="*/ 546 w 564"/>
                <a:gd name="T3" fmla="*/ 0 h 36"/>
                <a:gd name="T4" fmla="*/ 564 w 564"/>
                <a:gd name="T5" fmla="*/ 18 h 36"/>
                <a:gd name="T6" fmla="*/ 564 w 564"/>
                <a:gd name="T7" fmla="*/ 36 h 36"/>
                <a:gd name="T8" fmla="*/ 0 w 564"/>
                <a:gd name="T9" fmla="*/ 36 h 36"/>
                <a:gd name="T10" fmla="*/ 0 w 564"/>
                <a:gd name="T11" fmla="*/ 18 h 36"/>
                <a:gd name="T12" fmla="*/ 18 w 564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4" h="36">
                  <a:moveTo>
                    <a:pt x="18" y="0"/>
                  </a:moveTo>
                  <a:cubicBezTo>
                    <a:pt x="546" y="0"/>
                    <a:pt x="546" y="0"/>
                    <a:pt x="546" y="0"/>
                  </a:cubicBezTo>
                  <a:cubicBezTo>
                    <a:pt x="556" y="0"/>
                    <a:pt x="564" y="9"/>
                    <a:pt x="564" y="18"/>
                  </a:cubicBezTo>
                  <a:cubicBezTo>
                    <a:pt x="564" y="36"/>
                    <a:pt x="564" y="36"/>
                    <a:pt x="564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lose/>
                </a:path>
              </a:pathLst>
            </a:custGeom>
            <a:solidFill>
              <a:srgbClr val="CC4B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ïŝľîďe">
              <a:extLst>
                <a:ext uri="{FF2B5EF4-FFF2-40B4-BE49-F238E27FC236}">
                  <a16:creationId xmlns:a16="http://schemas.microsoft.com/office/drawing/2014/main" id="{5509B0C5-E704-4CE7-93B8-11C18F49F6C7}"/>
                </a:ext>
              </a:extLst>
            </p:cNvPr>
            <p:cNvSpPr/>
            <p:nvPr/>
          </p:nvSpPr>
          <p:spPr bwMode="auto">
            <a:xfrm>
              <a:off x="3707606" y="2090737"/>
              <a:ext cx="1647825" cy="984250"/>
            </a:xfrm>
            <a:custGeom>
              <a:avLst/>
              <a:gdLst>
                <a:gd name="T0" fmla="*/ 455 w 1036"/>
                <a:gd name="T1" fmla="*/ 0 h 618"/>
                <a:gd name="T2" fmla="*/ 206 w 1036"/>
                <a:gd name="T3" fmla="*/ 181 h 618"/>
                <a:gd name="T4" fmla="*/ 0 w 1036"/>
                <a:gd name="T5" fmla="*/ 399 h 618"/>
                <a:gd name="T6" fmla="*/ 233 w 1036"/>
                <a:gd name="T7" fmla="*/ 618 h 618"/>
                <a:gd name="T8" fmla="*/ 233 w 1036"/>
                <a:gd name="T9" fmla="*/ 618 h 618"/>
                <a:gd name="T10" fmla="*/ 832 w 1036"/>
                <a:gd name="T11" fmla="*/ 618 h 618"/>
                <a:gd name="T12" fmla="*/ 832 w 1036"/>
                <a:gd name="T13" fmla="*/ 618 h 618"/>
                <a:gd name="T14" fmla="*/ 834 w 1036"/>
                <a:gd name="T15" fmla="*/ 618 h 618"/>
                <a:gd name="T16" fmla="*/ 1036 w 1036"/>
                <a:gd name="T17" fmla="*/ 429 h 618"/>
                <a:gd name="T18" fmla="*/ 914 w 1036"/>
                <a:gd name="T19" fmla="*/ 255 h 618"/>
                <a:gd name="T20" fmla="*/ 914 w 1036"/>
                <a:gd name="T21" fmla="*/ 251 h 618"/>
                <a:gd name="T22" fmla="*/ 771 w 1036"/>
                <a:gd name="T23" fmla="*/ 117 h 618"/>
                <a:gd name="T24" fmla="*/ 688 w 1036"/>
                <a:gd name="T25" fmla="*/ 142 h 618"/>
                <a:gd name="T26" fmla="*/ 455 w 1036"/>
                <a:gd name="T27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6" h="618">
                  <a:moveTo>
                    <a:pt x="455" y="0"/>
                  </a:moveTo>
                  <a:cubicBezTo>
                    <a:pt x="335" y="0"/>
                    <a:pt x="234" y="77"/>
                    <a:pt x="206" y="181"/>
                  </a:cubicBezTo>
                  <a:cubicBezTo>
                    <a:pt x="90" y="194"/>
                    <a:pt x="0" y="286"/>
                    <a:pt x="0" y="399"/>
                  </a:cubicBezTo>
                  <a:cubicBezTo>
                    <a:pt x="0" y="520"/>
                    <a:pt x="104" y="618"/>
                    <a:pt x="233" y="618"/>
                  </a:cubicBezTo>
                  <a:cubicBezTo>
                    <a:pt x="233" y="618"/>
                    <a:pt x="233" y="618"/>
                    <a:pt x="233" y="618"/>
                  </a:cubicBezTo>
                  <a:cubicBezTo>
                    <a:pt x="832" y="618"/>
                    <a:pt x="832" y="618"/>
                    <a:pt x="832" y="618"/>
                  </a:cubicBezTo>
                  <a:cubicBezTo>
                    <a:pt x="832" y="618"/>
                    <a:pt x="832" y="618"/>
                    <a:pt x="832" y="618"/>
                  </a:cubicBezTo>
                  <a:cubicBezTo>
                    <a:pt x="832" y="618"/>
                    <a:pt x="833" y="618"/>
                    <a:pt x="834" y="618"/>
                  </a:cubicBezTo>
                  <a:cubicBezTo>
                    <a:pt x="945" y="618"/>
                    <a:pt x="1036" y="534"/>
                    <a:pt x="1036" y="429"/>
                  </a:cubicBezTo>
                  <a:cubicBezTo>
                    <a:pt x="1036" y="351"/>
                    <a:pt x="985" y="284"/>
                    <a:pt x="914" y="255"/>
                  </a:cubicBezTo>
                  <a:cubicBezTo>
                    <a:pt x="914" y="254"/>
                    <a:pt x="914" y="252"/>
                    <a:pt x="914" y="251"/>
                  </a:cubicBezTo>
                  <a:cubicBezTo>
                    <a:pt x="914" y="177"/>
                    <a:pt x="850" y="117"/>
                    <a:pt x="771" y="117"/>
                  </a:cubicBezTo>
                  <a:cubicBezTo>
                    <a:pt x="740" y="117"/>
                    <a:pt x="712" y="126"/>
                    <a:pt x="688" y="142"/>
                  </a:cubicBezTo>
                  <a:cubicBezTo>
                    <a:pt x="648" y="58"/>
                    <a:pt x="559" y="0"/>
                    <a:pt x="455" y="0"/>
                  </a:cubicBezTo>
                  <a:close/>
                </a:path>
              </a:pathLst>
            </a:custGeom>
            <a:solidFill>
              <a:srgbClr val="3EBA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slïḋe">
              <a:extLst>
                <a:ext uri="{FF2B5EF4-FFF2-40B4-BE49-F238E27FC236}">
                  <a16:creationId xmlns:a16="http://schemas.microsoft.com/office/drawing/2014/main" id="{47D85E31-8120-40EF-9297-FED98673653E}"/>
                </a:ext>
              </a:extLst>
            </p:cNvPr>
            <p:cNvSpPr/>
            <p:nvPr/>
          </p:nvSpPr>
          <p:spPr bwMode="auto">
            <a:xfrm>
              <a:off x="3101181" y="3736975"/>
              <a:ext cx="1077913" cy="642938"/>
            </a:xfrm>
            <a:custGeom>
              <a:avLst/>
              <a:gdLst>
                <a:gd name="T0" fmla="*/ 298 w 678"/>
                <a:gd name="T1" fmla="*/ 0 h 405"/>
                <a:gd name="T2" fmla="*/ 136 w 678"/>
                <a:gd name="T3" fmla="*/ 119 h 405"/>
                <a:gd name="T4" fmla="*/ 0 w 678"/>
                <a:gd name="T5" fmla="*/ 261 h 405"/>
                <a:gd name="T6" fmla="*/ 153 w 678"/>
                <a:gd name="T7" fmla="*/ 405 h 405"/>
                <a:gd name="T8" fmla="*/ 153 w 678"/>
                <a:gd name="T9" fmla="*/ 405 h 405"/>
                <a:gd name="T10" fmla="*/ 545 w 678"/>
                <a:gd name="T11" fmla="*/ 405 h 405"/>
                <a:gd name="T12" fmla="*/ 545 w 678"/>
                <a:gd name="T13" fmla="*/ 405 h 405"/>
                <a:gd name="T14" fmla="*/ 546 w 678"/>
                <a:gd name="T15" fmla="*/ 405 h 405"/>
                <a:gd name="T16" fmla="*/ 678 w 678"/>
                <a:gd name="T17" fmla="*/ 281 h 405"/>
                <a:gd name="T18" fmla="*/ 599 w 678"/>
                <a:gd name="T19" fmla="*/ 167 h 405"/>
                <a:gd name="T20" fmla="*/ 599 w 678"/>
                <a:gd name="T21" fmla="*/ 165 h 405"/>
                <a:gd name="T22" fmla="*/ 505 w 678"/>
                <a:gd name="T23" fmla="*/ 77 h 405"/>
                <a:gd name="T24" fmla="*/ 451 w 678"/>
                <a:gd name="T25" fmla="*/ 93 h 405"/>
                <a:gd name="T26" fmla="*/ 298 w 678"/>
                <a:gd name="T27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8" h="405">
                  <a:moveTo>
                    <a:pt x="298" y="0"/>
                  </a:moveTo>
                  <a:cubicBezTo>
                    <a:pt x="220" y="0"/>
                    <a:pt x="154" y="51"/>
                    <a:pt x="136" y="119"/>
                  </a:cubicBezTo>
                  <a:cubicBezTo>
                    <a:pt x="60" y="127"/>
                    <a:pt x="0" y="188"/>
                    <a:pt x="0" y="261"/>
                  </a:cubicBezTo>
                  <a:cubicBezTo>
                    <a:pt x="0" y="341"/>
                    <a:pt x="69" y="405"/>
                    <a:pt x="153" y="405"/>
                  </a:cubicBezTo>
                  <a:cubicBezTo>
                    <a:pt x="153" y="405"/>
                    <a:pt x="153" y="405"/>
                    <a:pt x="153" y="405"/>
                  </a:cubicBezTo>
                  <a:cubicBezTo>
                    <a:pt x="545" y="405"/>
                    <a:pt x="545" y="405"/>
                    <a:pt x="545" y="405"/>
                  </a:cubicBezTo>
                  <a:cubicBezTo>
                    <a:pt x="545" y="405"/>
                    <a:pt x="545" y="405"/>
                    <a:pt x="545" y="405"/>
                  </a:cubicBezTo>
                  <a:cubicBezTo>
                    <a:pt x="545" y="405"/>
                    <a:pt x="546" y="405"/>
                    <a:pt x="546" y="405"/>
                  </a:cubicBezTo>
                  <a:cubicBezTo>
                    <a:pt x="619" y="405"/>
                    <a:pt x="678" y="350"/>
                    <a:pt x="678" y="281"/>
                  </a:cubicBezTo>
                  <a:cubicBezTo>
                    <a:pt x="678" y="230"/>
                    <a:pt x="645" y="186"/>
                    <a:pt x="599" y="167"/>
                  </a:cubicBezTo>
                  <a:cubicBezTo>
                    <a:pt x="599" y="166"/>
                    <a:pt x="599" y="165"/>
                    <a:pt x="599" y="165"/>
                  </a:cubicBezTo>
                  <a:cubicBezTo>
                    <a:pt x="599" y="116"/>
                    <a:pt x="557" y="77"/>
                    <a:pt x="505" y="77"/>
                  </a:cubicBezTo>
                  <a:cubicBezTo>
                    <a:pt x="485" y="77"/>
                    <a:pt x="467" y="83"/>
                    <a:pt x="451" y="93"/>
                  </a:cubicBezTo>
                  <a:cubicBezTo>
                    <a:pt x="425" y="39"/>
                    <a:pt x="366" y="0"/>
                    <a:pt x="298" y="0"/>
                  </a:cubicBezTo>
                  <a:close/>
                </a:path>
              </a:pathLst>
            </a:custGeom>
            <a:solidFill>
              <a:srgbClr val="2F9E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íṥľïḓé">
              <a:extLst>
                <a:ext uri="{FF2B5EF4-FFF2-40B4-BE49-F238E27FC236}">
                  <a16:creationId xmlns:a16="http://schemas.microsoft.com/office/drawing/2014/main" id="{B083005C-CF53-4ECB-A726-E4AF1E9DF1DE}"/>
                </a:ext>
              </a:extLst>
            </p:cNvPr>
            <p:cNvSpPr/>
            <p:nvPr/>
          </p:nvSpPr>
          <p:spPr bwMode="auto">
            <a:xfrm>
              <a:off x="3737769" y="4748212"/>
              <a:ext cx="815975" cy="487363"/>
            </a:xfrm>
            <a:custGeom>
              <a:avLst/>
              <a:gdLst>
                <a:gd name="T0" fmla="*/ 226 w 513"/>
                <a:gd name="T1" fmla="*/ 0 h 306"/>
                <a:gd name="T2" fmla="*/ 103 w 513"/>
                <a:gd name="T3" fmla="*/ 90 h 306"/>
                <a:gd name="T4" fmla="*/ 0 w 513"/>
                <a:gd name="T5" fmla="*/ 198 h 306"/>
                <a:gd name="T6" fmla="*/ 116 w 513"/>
                <a:gd name="T7" fmla="*/ 306 h 306"/>
                <a:gd name="T8" fmla="*/ 116 w 513"/>
                <a:gd name="T9" fmla="*/ 306 h 306"/>
                <a:gd name="T10" fmla="*/ 413 w 513"/>
                <a:gd name="T11" fmla="*/ 306 h 306"/>
                <a:gd name="T12" fmla="*/ 413 w 513"/>
                <a:gd name="T13" fmla="*/ 306 h 306"/>
                <a:gd name="T14" fmla="*/ 413 w 513"/>
                <a:gd name="T15" fmla="*/ 306 h 306"/>
                <a:gd name="T16" fmla="*/ 513 w 513"/>
                <a:gd name="T17" fmla="*/ 213 h 306"/>
                <a:gd name="T18" fmla="*/ 453 w 513"/>
                <a:gd name="T19" fmla="*/ 127 h 306"/>
                <a:gd name="T20" fmla="*/ 453 w 513"/>
                <a:gd name="T21" fmla="*/ 125 h 306"/>
                <a:gd name="T22" fmla="*/ 382 w 513"/>
                <a:gd name="T23" fmla="*/ 58 h 306"/>
                <a:gd name="T24" fmla="*/ 341 w 513"/>
                <a:gd name="T25" fmla="*/ 70 h 306"/>
                <a:gd name="T26" fmla="*/ 226 w 513"/>
                <a:gd name="T27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3" h="306">
                  <a:moveTo>
                    <a:pt x="226" y="0"/>
                  </a:moveTo>
                  <a:cubicBezTo>
                    <a:pt x="166" y="0"/>
                    <a:pt x="117" y="38"/>
                    <a:pt x="103" y="90"/>
                  </a:cubicBezTo>
                  <a:cubicBezTo>
                    <a:pt x="45" y="96"/>
                    <a:pt x="0" y="142"/>
                    <a:pt x="0" y="198"/>
                  </a:cubicBezTo>
                  <a:cubicBezTo>
                    <a:pt x="0" y="258"/>
                    <a:pt x="52" y="306"/>
                    <a:pt x="116" y="306"/>
                  </a:cubicBezTo>
                  <a:cubicBezTo>
                    <a:pt x="116" y="306"/>
                    <a:pt x="116" y="306"/>
                    <a:pt x="116" y="306"/>
                  </a:cubicBezTo>
                  <a:cubicBezTo>
                    <a:pt x="413" y="306"/>
                    <a:pt x="413" y="306"/>
                    <a:pt x="413" y="306"/>
                  </a:cubicBezTo>
                  <a:cubicBezTo>
                    <a:pt x="413" y="306"/>
                    <a:pt x="413" y="306"/>
                    <a:pt x="413" y="306"/>
                  </a:cubicBezTo>
                  <a:cubicBezTo>
                    <a:pt x="413" y="306"/>
                    <a:pt x="413" y="306"/>
                    <a:pt x="413" y="306"/>
                  </a:cubicBezTo>
                  <a:cubicBezTo>
                    <a:pt x="469" y="306"/>
                    <a:pt x="513" y="264"/>
                    <a:pt x="513" y="213"/>
                  </a:cubicBezTo>
                  <a:cubicBezTo>
                    <a:pt x="513" y="174"/>
                    <a:pt x="488" y="141"/>
                    <a:pt x="453" y="127"/>
                  </a:cubicBezTo>
                  <a:cubicBezTo>
                    <a:pt x="453" y="126"/>
                    <a:pt x="453" y="125"/>
                    <a:pt x="453" y="125"/>
                  </a:cubicBezTo>
                  <a:cubicBezTo>
                    <a:pt x="453" y="88"/>
                    <a:pt x="421" y="58"/>
                    <a:pt x="382" y="58"/>
                  </a:cubicBezTo>
                  <a:cubicBezTo>
                    <a:pt x="367" y="58"/>
                    <a:pt x="353" y="63"/>
                    <a:pt x="341" y="70"/>
                  </a:cubicBezTo>
                  <a:cubicBezTo>
                    <a:pt x="322" y="29"/>
                    <a:pt x="277" y="0"/>
                    <a:pt x="226" y="0"/>
                  </a:cubicBezTo>
                  <a:close/>
                </a:path>
              </a:pathLst>
            </a:custGeom>
            <a:solidFill>
              <a:srgbClr val="1B8A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$ḷíḑé">
              <a:extLst>
                <a:ext uri="{FF2B5EF4-FFF2-40B4-BE49-F238E27FC236}">
                  <a16:creationId xmlns:a16="http://schemas.microsoft.com/office/drawing/2014/main" id="{A4D77EF3-7361-46CC-901A-B9FCC826BB9C}"/>
                </a:ext>
              </a:extLst>
            </p:cNvPr>
            <p:cNvSpPr/>
            <p:nvPr/>
          </p:nvSpPr>
          <p:spPr bwMode="auto">
            <a:xfrm>
              <a:off x="5855494" y="1770062"/>
              <a:ext cx="1901825" cy="3436938"/>
            </a:xfrm>
            <a:custGeom>
              <a:avLst/>
              <a:gdLst>
                <a:gd name="T0" fmla="*/ 0 w 1198"/>
                <a:gd name="T1" fmla="*/ 0 h 2165"/>
                <a:gd name="T2" fmla="*/ 967 w 1198"/>
                <a:gd name="T3" fmla="*/ 0 h 2165"/>
                <a:gd name="T4" fmla="*/ 1198 w 1198"/>
                <a:gd name="T5" fmla="*/ 232 h 2165"/>
                <a:gd name="T6" fmla="*/ 1198 w 1198"/>
                <a:gd name="T7" fmla="*/ 232 h 2165"/>
                <a:gd name="T8" fmla="*/ 1198 w 1198"/>
                <a:gd name="T9" fmla="*/ 2165 h 2165"/>
                <a:gd name="T10" fmla="*/ 0 w 1198"/>
                <a:gd name="T11" fmla="*/ 2165 h 2165"/>
                <a:gd name="T12" fmla="*/ 0 w 1198"/>
                <a:gd name="T13" fmla="*/ 0 h 2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8" h="2165">
                  <a:moveTo>
                    <a:pt x="0" y="0"/>
                  </a:moveTo>
                  <a:lnTo>
                    <a:pt x="967" y="0"/>
                  </a:lnTo>
                  <a:lnTo>
                    <a:pt x="1198" y="232"/>
                  </a:lnTo>
                  <a:lnTo>
                    <a:pt x="1198" y="232"/>
                  </a:lnTo>
                  <a:lnTo>
                    <a:pt x="1198" y="2165"/>
                  </a:lnTo>
                  <a:lnTo>
                    <a:pt x="0" y="21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ṧliďè">
              <a:extLst>
                <a:ext uri="{FF2B5EF4-FFF2-40B4-BE49-F238E27FC236}">
                  <a16:creationId xmlns:a16="http://schemas.microsoft.com/office/drawing/2014/main" id="{A904A85D-F516-43F6-ACFD-B797F0BD6D85}"/>
                </a:ext>
              </a:extLst>
            </p:cNvPr>
            <p:cNvSpPr/>
            <p:nvPr/>
          </p:nvSpPr>
          <p:spPr bwMode="auto">
            <a:xfrm>
              <a:off x="6103144" y="2541587"/>
              <a:ext cx="1104900" cy="73025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iṣ1íḑè">
              <a:extLst>
                <a:ext uri="{FF2B5EF4-FFF2-40B4-BE49-F238E27FC236}">
                  <a16:creationId xmlns:a16="http://schemas.microsoft.com/office/drawing/2014/main" id="{0EBC14DC-9191-4821-AD29-ECC93837BA30}"/>
                </a:ext>
              </a:extLst>
            </p:cNvPr>
            <p:cNvSpPr/>
            <p:nvPr/>
          </p:nvSpPr>
          <p:spPr bwMode="auto">
            <a:xfrm>
              <a:off x="6838156" y="2682875"/>
              <a:ext cx="744538" cy="60325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íṧľíḋè">
              <a:extLst>
                <a:ext uri="{FF2B5EF4-FFF2-40B4-BE49-F238E27FC236}">
                  <a16:creationId xmlns:a16="http://schemas.microsoft.com/office/drawing/2014/main" id="{7090BBE6-220D-4F0C-A795-6DA799F9A6CA}"/>
                </a:ext>
              </a:extLst>
            </p:cNvPr>
            <p:cNvSpPr/>
            <p:nvPr/>
          </p:nvSpPr>
          <p:spPr bwMode="auto">
            <a:xfrm>
              <a:off x="6147594" y="2811462"/>
              <a:ext cx="746125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îsḷiḋé">
              <a:extLst>
                <a:ext uri="{FF2B5EF4-FFF2-40B4-BE49-F238E27FC236}">
                  <a16:creationId xmlns:a16="http://schemas.microsoft.com/office/drawing/2014/main" id="{79BC0255-3BEB-4032-9342-572668F593EC}"/>
                </a:ext>
              </a:extLst>
            </p:cNvPr>
            <p:cNvSpPr/>
            <p:nvPr/>
          </p:nvSpPr>
          <p:spPr bwMode="auto">
            <a:xfrm>
              <a:off x="6147594" y="3082925"/>
              <a:ext cx="746125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iŝļiḓe">
              <a:extLst>
                <a:ext uri="{FF2B5EF4-FFF2-40B4-BE49-F238E27FC236}">
                  <a16:creationId xmlns:a16="http://schemas.microsoft.com/office/drawing/2014/main" id="{AEEEBCD6-D8B1-43EA-985B-B997E09B6DBC}"/>
                </a:ext>
              </a:extLst>
            </p:cNvPr>
            <p:cNvSpPr/>
            <p:nvPr/>
          </p:nvSpPr>
          <p:spPr bwMode="auto">
            <a:xfrm>
              <a:off x="6147594" y="3192462"/>
              <a:ext cx="746125" cy="60325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íṣ1íḑé">
              <a:extLst>
                <a:ext uri="{FF2B5EF4-FFF2-40B4-BE49-F238E27FC236}">
                  <a16:creationId xmlns:a16="http://schemas.microsoft.com/office/drawing/2014/main" id="{12630BB9-7450-4236-9363-5B146F718804}"/>
                </a:ext>
              </a:extLst>
            </p:cNvPr>
            <p:cNvSpPr/>
            <p:nvPr/>
          </p:nvSpPr>
          <p:spPr bwMode="auto">
            <a:xfrm>
              <a:off x="6957219" y="3192462"/>
              <a:ext cx="234950" cy="60325"/>
            </a:xfrm>
            <a:prstGeom prst="rect">
              <a:avLst/>
            </a:prstGeom>
            <a:solidFill>
              <a:srgbClr val="ED1B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śļïḑe">
              <a:extLst>
                <a:ext uri="{FF2B5EF4-FFF2-40B4-BE49-F238E27FC236}">
                  <a16:creationId xmlns:a16="http://schemas.microsoft.com/office/drawing/2014/main" id="{477B378B-DA58-447F-B014-72746C6C0BCC}"/>
                </a:ext>
              </a:extLst>
            </p:cNvPr>
            <p:cNvSpPr/>
            <p:nvPr/>
          </p:nvSpPr>
          <p:spPr bwMode="auto">
            <a:xfrm>
              <a:off x="7274719" y="3192462"/>
              <a:ext cx="234950" cy="60325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íṥļiḑé">
              <a:extLst>
                <a:ext uri="{FF2B5EF4-FFF2-40B4-BE49-F238E27FC236}">
                  <a16:creationId xmlns:a16="http://schemas.microsoft.com/office/drawing/2014/main" id="{34B1F111-EA7D-483B-9C75-1AD44B2DC047}"/>
                </a:ext>
              </a:extLst>
            </p:cNvPr>
            <p:cNvSpPr/>
            <p:nvPr/>
          </p:nvSpPr>
          <p:spPr bwMode="auto">
            <a:xfrm>
              <a:off x="6977856" y="3087687"/>
              <a:ext cx="531813" cy="60325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îŝ1íḑè">
              <a:extLst>
                <a:ext uri="{FF2B5EF4-FFF2-40B4-BE49-F238E27FC236}">
                  <a16:creationId xmlns:a16="http://schemas.microsoft.com/office/drawing/2014/main" id="{5B341786-6F69-4CC8-B490-64D5C97D1D50}"/>
                </a:ext>
              </a:extLst>
            </p:cNvPr>
            <p:cNvSpPr/>
            <p:nvPr/>
          </p:nvSpPr>
          <p:spPr bwMode="auto">
            <a:xfrm>
              <a:off x="7058819" y="2811462"/>
              <a:ext cx="401638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ïṩľïḋe">
              <a:extLst>
                <a:ext uri="{FF2B5EF4-FFF2-40B4-BE49-F238E27FC236}">
                  <a16:creationId xmlns:a16="http://schemas.microsoft.com/office/drawing/2014/main" id="{E1C13FC0-B7F4-4FAD-ADE9-6E6EC04BE20B}"/>
                </a:ext>
              </a:extLst>
            </p:cNvPr>
            <p:cNvSpPr/>
            <p:nvPr/>
          </p:nvSpPr>
          <p:spPr bwMode="auto">
            <a:xfrm>
              <a:off x="6199981" y="2682875"/>
              <a:ext cx="214313" cy="60325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šḻidê">
              <a:extLst>
                <a:ext uri="{FF2B5EF4-FFF2-40B4-BE49-F238E27FC236}">
                  <a16:creationId xmlns:a16="http://schemas.microsoft.com/office/drawing/2014/main" id="{43651100-25ED-47B7-8D03-4241144289A3}"/>
                </a:ext>
              </a:extLst>
            </p:cNvPr>
            <p:cNvSpPr/>
            <p:nvPr/>
          </p:nvSpPr>
          <p:spPr bwMode="auto">
            <a:xfrm>
              <a:off x="6509544" y="2682875"/>
              <a:ext cx="214313" cy="60325"/>
            </a:xfrm>
            <a:prstGeom prst="rect">
              <a:avLst/>
            </a:prstGeom>
            <a:solidFill>
              <a:srgbClr val="ED1B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šlïḓê">
              <a:extLst>
                <a:ext uri="{FF2B5EF4-FFF2-40B4-BE49-F238E27FC236}">
                  <a16:creationId xmlns:a16="http://schemas.microsoft.com/office/drawing/2014/main" id="{0C013EE1-D921-4F28-91F6-22624B31DF1A}"/>
                </a:ext>
              </a:extLst>
            </p:cNvPr>
            <p:cNvSpPr/>
            <p:nvPr/>
          </p:nvSpPr>
          <p:spPr bwMode="auto">
            <a:xfrm>
              <a:off x="7330281" y="2541587"/>
              <a:ext cx="168275" cy="73025"/>
            </a:xfrm>
            <a:prstGeom prst="rect">
              <a:avLst/>
            </a:prstGeom>
            <a:solidFill>
              <a:srgbClr val="ED1B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ṧľïḑê">
              <a:extLst>
                <a:ext uri="{FF2B5EF4-FFF2-40B4-BE49-F238E27FC236}">
                  <a16:creationId xmlns:a16="http://schemas.microsoft.com/office/drawing/2014/main" id="{A36440F8-9FDF-4861-8C54-910CD2949FCD}"/>
                </a:ext>
              </a:extLst>
            </p:cNvPr>
            <p:cNvSpPr/>
            <p:nvPr/>
          </p:nvSpPr>
          <p:spPr bwMode="auto">
            <a:xfrm>
              <a:off x="6147594" y="3343275"/>
              <a:ext cx="236538" cy="60325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iṧ1ïḑe">
              <a:extLst>
                <a:ext uri="{FF2B5EF4-FFF2-40B4-BE49-F238E27FC236}">
                  <a16:creationId xmlns:a16="http://schemas.microsoft.com/office/drawing/2014/main" id="{A74236F2-51D2-449E-9B4F-47475464532C}"/>
                </a:ext>
              </a:extLst>
            </p:cNvPr>
            <p:cNvSpPr/>
            <p:nvPr/>
          </p:nvSpPr>
          <p:spPr bwMode="auto">
            <a:xfrm>
              <a:off x="6463506" y="3343275"/>
              <a:ext cx="239713" cy="60325"/>
            </a:xfrm>
            <a:prstGeom prst="rect">
              <a:avLst/>
            </a:prstGeom>
            <a:solidFill>
              <a:srgbClr val="ED1B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ṧ1îḑe">
              <a:extLst>
                <a:ext uri="{FF2B5EF4-FFF2-40B4-BE49-F238E27FC236}">
                  <a16:creationId xmlns:a16="http://schemas.microsoft.com/office/drawing/2014/main" id="{064698C9-66D2-48E3-B80B-642293850267}"/>
                </a:ext>
              </a:extLst>
            </p:cNvPr>
            <p:cNvSpPr/>
            <p:nvPr/>
          </p:nvSpPr>
          <p:spPr bwMode="auto">
            <a:xfrm>
              <a:off x="6807994" y="3343275"/>
              <a:ext cx="384175" cy="60325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iš1ídé">
              <a:extLst>
                <a:ext uri="{FF2B5EF4-FFF2-40B4-BE49-F238E27FC236}">
                  <a16:creationId xmlns:a16="http://schemas.microsoft.com/office/drawing/2014/main" id="{C3A250A6-B431-4493-B784-359E3A41629D}"/>
                </a:ext>
              </a:extLst>
            </p:cNvPr>
            <p:cNvSpPr/>
            <p:nvPr/>
          </p:nvSpPr>
          <p:spPr bwMode="auto">
            <a:xfrm>
              <a:off x="7390606" y="1770062"/>
              <a:ext cx="366713" cy="368300"/>
            </a:xfrm>
            <a:custGeom>
              <a:avLst/>
              <a:gdLst>
                <a:gd name="T0" fmla="*/ 231 w 231"/>
                <a:gd name="T1" fmla="*/ 232 h 232"/>
                <a:gd name="T2" fmla="*/ 0 w 231"/>
                <a:gd name="T3" fmla="*/ 232 h 232"/>
                <a:gd name="T4" fmla="*/ 0 w 231"/>
                <a:gd name="T5" fmla="*/ 0 h 232"/>
                <a:gd name="T6" fmla="*/ 231 w 231"/>
                <a:gd name="T7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232">
                  <a:moveTo>
                    <a:pt x="231" y="232"/>
                  </a:moveTo>
                  <a:lnTo>
                    <a:pt x="0" y="232"/>
                  </a:lnTo>
                  <a:lnTo>
                    <a:pt x="0" y="0"/>
                  </a:lnTo>
                  <a:lnTo>
                    <a:pt x="231" y="23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iṩľîďé">
              <a:extLst>
                <a:ext uri="{FF2B5EF4-FFF2-40B4-BE49-F238E27FC236}">
                  <a16:creationId xmlns:a16="http://schemas.microsoft.com/office/drawing/2014/main" id="{3778E9EF-E839-4C20-BAE1-7CDA58D7CBAC}"/>
                </a:ext>
              </a:extLst>
            </p:cNvPr>
            <p:cNvSpPr/>
            <p:nvPr/>
          </p:nvSpPr>
          <p:spPr bwMode="auto">
            <a:xfrm>
              <a:off x="6103144" y="3783012"/>
              <a:ext cx="1258888" cy="71438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íṧ1iḑê">
              <a:extLst>
                <a:ext uri="{FF2B5EF4-FFF2-40B4-BE49-F238E27FC236}">
                  <a16:creationId xmlns:a16="http://schemas.microsoft.com/office/drawing/2014/main" id="{E088DCF6-DB4B-401A-846F-91DE1A6B8480}"/>
                </a:ext>
              </a:extLst>
            </p:cNvPr>
            <p:cNvSpPr/>
            <p:nvPr/>
          </p:nvSpPr>
          <p:spPr bwMode="auto">
            <a:xfrm>
              <a:off x="6838156" y="3922712"/>
              <a:ext cx="744538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ï$ḻîḓè">
              <a:extLst>
                <a:ext uri="{FF2B5EF4-FFF2-40B4-BE49-F238E27FC236}">
                  <a16:creationId xmlns:a16="http://schemas.microsoft.com/office/drawing/2014/main" id="{0D6F0B6F-2D60-4B0C-94BE-91240ED002DA}"/>
                </a:ext>
              </a:extLst>
            </p:cNvPr>
            <p:cNvSpPr/>
            <p:nvPr/>
          </p:nvSpPr>
          <p:spPr bwMode="auto">
            <a:xfrm>
              <a:off x="6147594" y="4052887"/>
              <a:ext cx="746125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şlîdè">
              <a:extLst>
                <a:ext uri="{FF2B5EF4-FFF2-40B4-BE49-F238E27FC236}">
                  <a16:creationId xmlns:a16="http://schemas.microsoft.com/office/drawing/2014/main" id="{1662AAF0-4250-45A7-B9B0-3991E0DF6278}"/>
                </a:ext>
              </a:extLst>
            </p:cNvPr>
            <p:cNvSpPr/>
            <p:nvPr/>
          </p:nvSpPr>
          <p:spPr bwMode="auto">
            <a:xfrm>
              <a:off x="6147594" y="4322762"/>
              <a:ext cx="746125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ṧľiḓê">
              <a:extLst>
                <a:ext uri="{FF2B5EF4-FFF2-40B4-BE49-F238E27FC236}">
                  <a16:creationId xmlns:a16="http://schemas.microsoft.com/office/drawing/2014/main" id="{6BD31FB2-E838-4682-8DF5-08BB659D3DCF}"/>
                </a:ext>
              </a:extLst>
            </p:cNvPr>
            <p:cNvSpPr/>
            <p:nvPr/>
          </p:nvSpPr>
          <p:spPr bwMode="auto">
            <a:xfrm>
              <a:off x="6147594" y="4430712"/>
              <a:ext cx="746125" cy="6350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ïṩḷîḑe">
              <a:extLst>
                <a:ext uri="{FF2B5EF4-FFF2-40B4-BE49-F238E27FC236}">
                  <a16:creationId xmlns:a16="http://schemas.microsoft.com/office/drawing/2014/main" id="{3DCA69B2-D68C-446A-A4DC-9B3E87085E66}"/>
                </a:ext>
              </a:extLst>
            </p:cNvPr>
            <p:cNvSpPr/>
            <p:nvPr/>
          </p:nvSpPr>
          <p:spPr bwMode="auto">
            <a:xfrm>
              <a:off x="6957219" y="4430712"/>
              <a:ext cx="234950" cy="63500"/>
            </a:xfrm>
            <a:prstGeom prst="rect">
              <a:avLst/>
            </a:prstGeom>
            <a:solidFill>
              <a:srgbClr val="ED1B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íṥḻíḍé">
              <a:extLst>
                <a:ext uri="{FF2B5EF4-FFF2-40B4-BE49-F238E27FC236}">
                  <a16:creationId xmlns:a16="http://schemas.microsoft.com/office/drawing/2014/main" id="{B0C655E7-E815-47C7-8A5A-E0CC7EB6FB8E}"/>
                </a:ext>
              </a:extLst>
            </p:cNvPr>
            <p:cNvSpPr/>
            <p:nvPr/>
          </p:nvSpPr>
          <p:spPr bwMode="auto">
            <a:xfrm>
              <a:off x="7274719" y="4430712"/>
              <a:ext cx="234950" cy="6350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išliḑè">
              <a:extLst>
                <a:ext uri="{FF2B5EF4-FFF2-40B4-BE49-F238E27FC236}">
                  <a16:creationId xmlns:a16="http://schemas.microsoft.com/office/drawing/2014/main" id="{CFDBFD6E-5EC3-487E-AC38-640D67CFB121}"/>
                </a:ext>
              </a:extLst>
            </p:cNvPr>
            <p:cNvSpPr/>
            <p:nvPr/>
          </p:nvSpPr>
          <p:spPr bwMode="auto">
            <a:xfrm>
              <a:off x="6977856" y="4325937"/>
              <a:ext cx="531813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iṩ1ïḋe">
              <a:extLst>
                <a:ext uri="{FF2B5EF4-FFF2-40B4-BE49-F238E27FC236}">
                  <a16:creationId xmlns:a16="http://schemas.microsoft.com/office/drawing/2014/main" id="{4FE4DF37-99FF-465B-A531-1A76458A87F8}"/>
                </a:ext>
              </a:extLst>
            </p:cNvPr>
            <p:cNvSpPr/>
            <p:nvPr/>
          </p:nvSpPr>
          <p:spPr bwMode="auto">
            <a:xfrm>
              <a:off x="7058819" y="4052887"/>
              <a:ext cx="401638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íṩľiḑe">
              <a:extLst>
                <a:ext uri="{FF2B5EF4-FFF2-40B4-BE49-F238E27FC236}">
                  <a16:creationId xmlns:a16="http://schemas.microsoft.com/office/drawing/2014/main" id="{3320745C-1514-4315-8517-74EAD829821F}"/>
                </a:ext>
              </a:extLst>
            </p:cNvPr>
            <p:cNvSpPr/>
            <p:nvPr/>
          </p:nvSpPr>
          <p:spPr bwMode="auto">
            <a:xfrm>
              <a:off x="6199981" y="3922712"/>
              <a:ext cx="214313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íś1iḍe">
              <a:extLst>
                <a:ext uri="{FF2B5EF4-FFF2-40B4-BE49-F238E27FC236}">
                  <a16:creationId xmlns:a16="http://schemas.microsoft.com/office/drawing/2014/main" id="{D0EFFD38-3EE5-4485-9C4B-8367A0627161}"/>
                </a:ext>
              </a:extLst>
            </p:cNvPr>
            <p:cNvSpPr/>
            <p:nvPr/>
          </p:nvSpPr>
          <p:spPr bwMode="auto">
            <a:xfrm>
              <a:off x="6509544" y="3922712"/>
              <a:ext cx="214313" cy="61913"/>
            </a:xfrm>
            <a:prstGeom prst="rect">
              <a:avLst/>
            </a:prstGeom>
            <a:solidFill>
              <a:srgbClr val="ED1B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śļîḍè">
              <a:extLst>
                <a:ext uri="{FF2B5EF4-FFF2-40B4-BE49-F238E27FC236}">
                  <a16:creationId xmlns:a16="http://schemas.microsoft.com/office/drawing/2014/main" id="{4E6F87C8-1D1E-437A-B38B-B0C828AE0F0D}"/>
                </a:ext>
              </a:extLst>
            </p:cNvPr>
            <p:cNvSpPr/>
            <p:nvPr/>
          </p:nvSpPr>
          <p:spPr bwMode="auto">
            <a:xfrm>
              <a:off x="6147594" y="4583112"/>
              <a:ext cx="236538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íṧļîḑe">
              <a:extLst>
                <a:ext uri="{FF2B5EF4-FFF2-40B4-BE49-F238E27FC236}">
                  <a16:creationId xmlns:a16="http://schemas.microsoft.com/office/drawing/2014/main" id="{E66CF8FB-CD0F-4D9C-A3BB-DFCEFC9164C7}"/>
                </a:ext>
              </a:extLst>
            </p:cNvPr>
            <p:cNvSpPr/>
            <p:nvPr/>
          </p:nvSpPr>
          <p:spPr bwMode="auto">
            <a:xfrm>
              <a:off x="6463506" y="4583112"/>
              <a:ext cx="239713" cy="61913"/>
            </a:xfrm>
            <a:prstGeom prst="rect">
              <a:avLst/>
            </a:prstGeom>
            <a:solidFill>
              <a:srgbClr val="ED1B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ŝlidè">
              <a:extLst>
                <a:ext uri="{FF2B5EF4-FFF2-40B4-BE49-F238E27FC236}">
                  <a16:creationId xmlns:a16="http://schemas.microsoft.com/office/drawing/2014/main" id="{4DD0C1CD-8F0E-469C-8DB1-25E83200B29F}"/>
                </a:ext>
              </a:extLst>
            </p:cNvPr>
            <p:cNvSpPr/>
            <p:nvPr/>
          </p:nvSpPr>
          <p:spPr bwMode="auto">
            <a:xfrm>
              <a:off x="6807994" y="4583112"/>
              <a:ext cx="384175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îSlîḋe">
              <a:extLst>
                <a:ext uri="{FF2B5EF4-FFF2-40B4-BE49-F238E27FC236}">
                  <a16:creationId xmlns:a16="http://schemas.microsoft.com/office/drawing/2014/main" id="{33DAE7CB-651F-43EC-A097-D4B02826A1F5}"/>
                </a:ext>
              </a:extLst>
            </p:cNvPr>
            <p:cNvSpPr/>
            <p:nvPr/>
          </p:nvSpPr>
          <p:spPr bwMode="auto">
            <a:xfrm>
              <a:off x="7936706" y="4406900"/>
              <a:ext cx="1154113" cy="1169988"/>
            </a:xfrm>
            <a:custGeom>
              <a:avLst/>
              <a:gdLst>
                <a:gd name="T0" fmla="*/ 463 w 725"/>
                <a:gd name="T1" fmla="*/ 119 h 735"/>
                <a:gd name="T2" fmla="*/ 552 w 725"/>
                <a:gd name="T3" fmla="*/ 179 h 735"/>
                <a:gd name="T4" fmla="*/ 650 w 725"/>
                <a:gd name="T5" fmla="*/ 130 h 735"/>
                <a:gd name="T6" fmla="*/ 725 w 725"/>
                <a:gd name="T7" fmla="*/ 282 h 735"/>
                <a:gd name="T8" fmla="*/ 627 w 725"/>
                <a:gd name="T9" fmla="*/ 330 h 735"/>
                <a:gd name="T10" fmla="*/ 629 w 725"/>
                <a:gd name="T11" fmla="*/ 384 h 735"/>
                <a:gd name="T12" fmla="*/ 621 w 725"/>
                <a:gd name="T13" fmla="*/ 437 h 735"/>
                <a:gd name="T14" fmla="*/ 712 w 725"/>
                <a:gd name="T15" fmla="*/ 497 h 735"/>
                <a:gd name="T16" fmla="*/ 618 w 725"/>
                <a:gd name="T17" fmla="*/ 638 h 735"/>
                <a:gd name="T18" fmla="*/ 527 w 725"/>
                <a:gd name="T19" fmla="*/ 578 h 735"/>
                <a:gd name="T20" fmla="*/ 431 w 725"/>
                <a:gd name="T21" fmla="*/ 626 h 735"/>
                <a:gd name="T22" fmla="*/ 425 w 725"/>
                <a:gd name="T23" fmla="*/ 735 h 735"/>
                <a:gd name="T24" fmla="*/ 256 w 725"/>
                <a:gd name="T25" fmla="*/ 724 h 735"/>
                <a:gd name="T26" fmla="*/ 263 w 725"/>
                <a:gd name="T27" fmla="*/ 616 h 735"/>
                <a:gd name="T28" fmla="*/ 173 w 725"/>
                <a:gd name="T29" fmla="*/ 556 h 735"/>
                <a:gd name="T30" fmla="*/ 76 w 725"/>
                <a:gd name="T31" fmla="*/ 605 h 735"/>
                <a:gd name="T32" fmla="*/ 0 w 725"/>
                <a:gd name="T33" fmla="*/ 453 h 735"/>
                <a:gd name="T34" fmla="*/ 98 w 725"/>
                <a:gd name="T35" fmla="*/ 405 h 735"/>
                <a:gd name="T36" fmla="*/ 96 w 725"/>
                <a:gd name="T37" fmla="*/ 351 h 735"/>
                <a:gd name="T38" fmla="*/ 104 w 725"/>
                <a:gd name="T39" fmla="*/ 298 h 735"/>
                <a:gd name="T40" fmla="*/ 13 w 725"/>
                <a:gd name="T41" fmla="*/ 238 h 735"/>
                <a:gd name="T42" fmla="*/ 107 w 725"/>
                <a:gd name="T43" fmla="*/ 97 h 735"/>
                <a:gd name="T44" fmla="*/ 198 w 725"/>
                <a:gd name="T45" fmla="*/ 157 h 735"/>
                <a:gd name="T46" fmla="*/ 294 w 725"/>
                <a:gd name="T47" fmla="*/ 109 h 735"/>
                <a:gd name="T48" fmla="*/ 300 w 725"/>
                <a:gd name="T49" fmla="*/ 0 h 735"/>
                <a:gd name="T50" fmla="*/ 469 w 725"/>
                <a:gd name="T51" fmla="*/ 10 h 735"/>
                <a:gd name="T52" fmla="*/ 463 w 725"/>
                <a:gd name="T53" fmla="*/ 119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25" h="735">
                  <a:moveTo>
                    <a:pt x="463" y="119"/>
                  </a:moveTo>
                  <a:cubicBezTo>
                    <a:pt x="496" y="133"/>
                    <a:pt x="527" y="153"/>
                    <a:pt x="552" y="179"/>
                  </a:cubicBezTo>
                  <a:cubicBezTo>
                    <a:pt x="650" y="130"/>
                    <a:pt x="650" y="130"/>
                    <a:pt x="650" y="130"/>
                  </a:cubicBezTo>
                  <a:cubicBezTo>
                    <a:pt x="725" y="282"/>
                    <a:pt x="725" y="282"/>
                    <a:pt x="725" y="282"/>
                  </a:cubicBezTo>
                  <a:cubicBezTo>
                    <a:pt x="627" y="330"/>
                    <a:pt x="627" y="330"/>
                    <a:pt x="627" y="330"/>
                  </a:cubicBezTo>
                  <a:cubicBezTo>
                    <a:pt x="630" y="347"/>
                    <a:pt x="631" y="366"/>
                    <a:pt x="629" y="384"/>
                  </a:cubicBezTo>
                  <a:cubicBezTo>
                    <a:pt x="628" y="402"/>
                    <a:pt x="625" y="420"/>
                    <a:pt x="621" y="437"/>
                  </a:cubicBezTo>
                  <a:cubicBezTo>
                    <a:pt x="712" y="497"/>
                    <a:pt x="712" y="497"/>
                    <a:pt x="712" y="497"/>
                  </a:cubicBezTo>
                  <a:cubicBezTo>
                    <a:pt x="618" y="638"/>
                    <a:pt x="618" y="638"/>
                    <a:pt x="618" y="638"/>
                  </a:cubicBezTo>
                  <a:cubicBezTo>
                    <a:pt x="527" y="578"/>
                    <a:pt x="527" y="578"/>
                    <a:pt x="527" y="578"/>
                  </a:cubicBezTo>
                  <a:cubicBezTo>
                    <a:pt x="499" y="600"/>
                    <a:pt x="467" y="616"/>
                    <a:pt x="431" y="626"/>
                  </a:cubicBezTo>
                  <a:cubicBezTo>
                    <a:pt x="425" y="735"/>
                    <a:pt x="425" y="735"/>
                    <a:pt x="425" y="735"/>
                  </a:cubicBezTo>
                  <a:cubicBezTo>
                    <a:pt x="256" y="724"/>
                    <a:pt x="256" y="724"/>
                    <a:pt x="256" y="724"/>
                  </a:cubicBezTo>
                  <a:cubicBezTo>
                    <a:pt x="263" y="616"/>
                    <a:pt x="263" y="616"/>
                    <a:pt x="263" y="616"/>
                  </a:cubicBezTo>
                  <a:cubicBezTo>
                    <a:pt x="229" y="602"/>
                    <a:pt x="198" y="582"/>
                    <a:pt x="173" y="556"/>
                  </a:cubicBezTo>
                  <a:cubicBezTo>
                    <a:pt x="76" y="605"/>
                    <a:pt x="76" y="605"/>
                    <a:pt x="76" y="605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98" y="405"/>
                    <a:pt x="98" y="405"/>
                    <a:pt x="98" y="405"/>
                  </a:cubicBezTo>
                  <a:cubicBezTo>
                    <a:pt x="95" y="387"/>
                    <a:pt x="95" y="369"/>
                    <a:pt x="96" y="351"/>
                  </a:cubicBezTo>
                  <a:cubicBezTo>
                    <a:pt x="97" y="333"/>
                    <a:pt x="100" y="315"/>
                    <a:pt x="104" y="298"/>
                  </a:cubicBezTo>
                  <a:cubicBezTo>
                    <a:pt x="13" y="238"/>
                    <a:pt x="13" y="238"/>
                    <a:pt x="13" y="238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98" y="157"/>
                    <a:pt x="198" y="157"/>
                    <a:pt x="198" y="157"/>
                  </a:cubicBezTo>
                  <a:cubicBezTo>
                    <a:pt x="226" y="135"/>
                    <a:pt x="259" y="118"/>
                    <a:pt x="294" y="109"/>
                  </a:cubicBezTo>
                  <a:cubicBezTo>
                    <a:pt x="300" y="0"/>
                    <a:pt x="300" y="0"/>
                    <a:pt x="300" y="0"/>
                  </a:cubicBezTo>
                  <a:cubicBezTo>
                    <a:pt x="469" y="10"/>
                    <a:pt x="469" y="10"/>
                    <a:pt x="469" y="10"/>
                  </a:cubicBezTo>
                  <a:lnTo>
                    <a:pt x="463" y="11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ïsḻïde">
              <a:extLst>
                <a:ext uri="{FF2B5EF4-FFF2-40B4-BE49-F238E27FC236}">
                  <a16:creationId xmlns:a16="http://schemas.microsoft.com/office/drawing/2014/main" id="{EBE9DF29-20C0-4DCD-854E-F60AF7971E97}"/>
                </a:ext>
              </a:extLst>
            </p:cNvPr>
            <p:cNvSpPr/>
            <p:nvPr/>
          </p:nvSpPr>
          <p:spPr bwMode="auto">
            <a:xfrm>
              <a:off x="8241506" y="4719637"/>
              <a:ext cx="546100" cy="546100"/>
            </a:xfrm>
            <a:custGeom>
              <a:avLst/>
              <a:gdLst>
                <a:gd name="T0" fmla="*/ 177 w 343"/>
                <a:gd name="T1" fmla="*/ 87 h 343"/>
                <a:gd name="T2" fmla="*/ 256 w 343"/>
                <a:gd name="T3" fmla="*/ 177 h 343"/>
                <a:gd name="T4" fmla="*/ 166 w 343"/>
                <a:gd name="T5" fmla="*/ 256 h 343"/>
                <a:gd name="T6" fmla="*/ 87 w 343"/>
                <a:gd name="T7" fmla="*/ 166 h 343"/>
                <a:gd name="T8" fmla="*/ 177 w 343"/>
                <a:gd name="T9" fmla="*/ 87 h 343"/>
                <a:gd name="T10" fmla="*/ 182 w 343"/>
                <a:gd name="T11" fmla="*/ 5 h 343"/>
                <a:gd name="T12" fmla="*/ 338 w 343"/>
                <a:gd name="T13" fmla="*/ 182 h 343"/>
                <a:gd name="T14" fmla="*/ 161 w 343"/>
                <a:gd name="T15" fmla="*/ 338 h 343"/>
                <a:gd name="T16" fmla="*/ 5 w 343"/>
                <a:gd name="T17" fmla="*/ 161 h 343"/>
                <a:gd name="T18" fmla="*/ 182 w 343"/>
                <a:gd name="T19" fmla="*/ 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3" h="343">
                  <a:moveTo>
                    <a:pt x="177" y="87"/>
                  </a:moveTo>
                  <a:cubicBezTo>
                    <a:pt x="223" y="90"/>
                    <a:pt x="259" y="130"/>
                    <a:pt x="256" y="177"/>
                  </a:cubicBezTo>
                  <a:cubicBezTo>
                    <a:pt x="253" y="223"/>
                    <a:pt x="213" y="259"/>
                    <a:pt x="166" y="256"/>
                  </a:cubicBezTo>
                  <a:cubicBezTo>
                    <a:pt x="120" y="253"/>
                    <a:pt x="84" y="213"/>
                    <a:pt x="87" y="166"/>
                  </a:cubicBezTo>
                  <a:cubicBezTo>
                    <a:pt x="90" y="120"/>
                    <a:pt x="130" y="84"/>
                    <a:pt x="177" y="87"/>
                  </a:cubicBezTo>
                  <a:close/>
                  <a:moveTo>
                    <a:pt x="182" y="5"/>
                  </a:moveTo>
                  <a:cubicBezTo>
                    <a:pt x="274" y="11"/>
                    <a:pt x="343" y="90"/>
                    <a:pt x="338" y="182"/>
                  </a:cubicBezTo>
                  <a:cubicBezTo>
                    <a:pt x="332" y="273"/>
                    <a:pt x="253" y="343"/>
                    <a:pt x="161" y="338"/>
                  </a:cubicBezTo>
                  <a:cubicBezTo>
                    <a:pt x="70" y="332"/>
                    <a:pt x="0" y="253"/>
                    <a:pt x="5" y="161"/>
                  </a:cubicBezTo>
                  <a:cubicBezTo>
                    <a:pt x="11" y="69"/>
                    <a:pt x="90" y="0"/>
                    <a:pt x="182" y="5"/>
                  </a:cubicBezTo>
                  <a:close/>
                </a:path>
              </a:pathLst>
            </a:custGeom>
            <a:solidFill>
              <a:srgbClr val="363F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îšļïdè">
              <a:extLst>
                <a:ext uri="{FF2B5EF4-FFF2-40B4-BE49-F238E27FC236}">
                  <a16:creationId xmlns:a16="http://schemas.microsoft.com/office/drawing/2014/main" id="{775BF497-45A1-43CC-9E58-83D907F27A32}"/>
                </a:ext>
              </a:extLst>
            </p:cNvPr>
            <p:cNvSpPr/>
            <p:nvPr/>
          </p:nvSpPr>
          <p:spPr bwMode="auto">
            <a:xfrm>
              <a:off x="7536656" y="5387975"/>
              <a:ext cx="820738" cy="815975"/>
            </a:xfrm>
            <a:custGeom>
              <a:avLst/>
              <a:gdLst>
                <a:gd name="T0" fmla="*/ 415 w 516"/>
                <a:gd name="T1" fmla="*/ 156 h 513"/>
                <a:gd name="T2" fmla="*/ 441 w 516"/>
                <a:gd name="T3" fmla="*/ 226 h 513"/>
                <a:gd name="T4" fmla="*/ 516 w 516"/>
                <a:gd name="T5" fmla="*/ 238 h 513"/>
                <a:gd name="T6" fmla="*/ 498 w 516"/>
                <a:gd name="T7" fmla="*/ 354 h 513"/>
                <a:gd name="T8" fmla="*/ 423 w 516"/>
                <a:gd name="T9" fmla="*/ 342 h 513"/>
                <a:gd name="T10" fmla="*/ 403 w 516"/>
                <a:gd name="T11" fmla="*/ 373 h 513"/>
                <a:gd name="T12" fmla="*/ 376 w 516"/>
                <a:gd name="T13" fmla="*/ 400 h 513"/>
                <a:gd name="T14" fmla="*/ 403 w 516"/>
                <a:gd name="T15" fmla="*/ 471 h 513"/>
                <a:gd name="T16" fmla="*/ 294 w 516"/>
                <a:gd name="T17" fmla="*/ 513 h 513"/>
                <a:gd name="T18" fmla="*/ 266 w 516"/>
                <a:gd name="T19" fmla="*/ 442 h 513"/>
                <a:gd name="T20" fmla="*/ 193 w 516"/>
                <a:gd name="T21" fmla="*/ 431 h 513"/>
                <a:gd name="T22" fmla="*/ 145 w 516"/>
                <a:gd name="T23" fmla="*/ 489 h 513"/>
                <a:gd name="T24" fmla="*/ 54 w 516"/>
                <a:gd name="T25" fmla="*/ 416 h 513"/>
                <a:gd name="T26" fmla="*/ 101 w 516"/>
                <a:gd name="T27" fmla="*/ 357 h 513"/>
                <a:gd name="T28" fmla="*/ 75 w 516"/>
                <a:gd name="T29" fmla="*/ 287 h 513"/>
                <a:gd name="T30" fmla="*/ 0 w 516"/>
                <a:gd name="T31" fmla="*/ 275 h 513"/>
                <a:gd name="T32" fmla="*/ 18 w 516"/>
                <a:gd name="T33" fmla="*/ 159 h 513"/>
                <a:gd name="T34" fmla="*/ 93 w 516"/>
                <a:gd name="T35" fmla="*/ 171 h 513"/>
                <a:gd name="T36" fmla="*/ 114 w 516"/>
                <a:gd name="T37" fmla="*/ 140 h 513"/>
                <a:gd name="T38" fmla="*/ 140 w 516"/>
                <a:gd name="T39" fmla="*/ 113 h 513"/>
                <a:gd name="T40" fmla="*/ 113 w 516"/>
                <a:gd name="T41" fmla="*/ 42 h 513"/>
                <a:gd name="T42" fmla="*/ 222 w 516"/>
                <a:gd name="T43" fmla="*/ 0 h 513"/>
                <a:gd name="T44" fmla="*/ 249 w 516"/>
                <a:gd name="T45" fmla="*/ 71 h 513"/>
                <a:gd name="T46" fmla="*/ 323 w 516"/>
                <a:gd name="T47" fmla="*/ 82 h 513"/>
                <a:gd name="T48" fmla="*/ 371 w 516"/>
                <a:gd name="T49" fmla="*/ 23 h 513"/>
                <a:gd name="T50" fmla="*/ 462 w 516"/>
                <a:gd name="T51" fmla="*/ 97 h 513"/>
                <a:gd name="T52" fmla="*/ 415 w 516"/>
                <a:gd name="T53" fmla="*/ 156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16" h="513">
                  <a:moveTo>
                    <a:pt x="415" y="156"/>
                  </a:moveTo>
                  <a:cubicBezTo>
                    <a:pt x="428" y="178"/>
                    <a:pt x="437" y="202"/>
                    <a:pt x="441" y="226"/>
                  </a:cubicBezTo>
                  <a:cubicBezTo>
                    <a:pt x="516" y="238"/>
                    <a:pt x="516" y="238"/>
                    <a:pt x="516" y="238"/>
                  </a:cubicBezTo>
                  <a:cubicBezTo>
                    <a:pt x="498" y="354"/>
                    <a:pt x="498" y="354"/>
                    <a:pt x="498" y="354"/>
                  </a:cubicBezTo>
                  <a:cubicBezTo>
                    <a:pt x="423" y="342"/>
                    <a:pt x="423" y="342"/>
                    <a:pt x="423" y="342"/>
                  </a:cubicBezTo>
                  <a:cubicBezTo>
                    <a:pt x="417" y="353"/>
                    <a:pt x="410" y="363"/>
                    <a:pt x="403" y="373"/>
                  </a:cubicBezTo>
                  <a:cubicBezTo>
                    <a:pt x="395" y="383"/>
                    <a:pt x="386" y="392"/>
                    <a:pt x="376" y="400"/>
                  </a:cubicBezTo>
                  <a:cubicBezTo>
                    <a:pt x="403" y="471"/>
                    <a:pt x="403" y="471"/>
                    <a:pt x="403" y="471"/>
                  </a:cubicBezTo>
                  <a:cubicBezTo>
                    <a:pt x="294" y="513"/>
                    <a:pt x="294" y="513"/>
                    <a:pt x="294" y="513"/>
                  </a:cubicBezTo>
                  <a:cubicBezTo>
                    <a:pt x="266" y="442"/>
                    <a:pt x="266" y="442"/>
                    <a:pt x="266" y="442"/>
                  </a:cubicBezTo>
                  <a:cubicBezTo>
                    <a:pt x="242" y="443"/>
                    <a:pt x="217" y="440"/>
                    <a:pt x="193" y="431"/>
                  </a:cubicBezTo>
                  <a:cubicBezTo>
                    <a:pt x="145" y="489"/>
                    <a:pt x="145" y="489"/>
                    <a:pt x="145" y="489"/>
                  </a:cubicBezTo>
                  <a:cubicBezTo>
                    <a:pt x="54" y="416"/>
                    <a:pt x="54" y="416"/>
                    <a:pt x="54" y="416"/>
                  </a:cubicBezTo>
                  <a:cubicBezTo>
                    <a:pt x="101" y="357"/>
                    <a:pt x="101" y="357"/>
                    <a:pt x="101" y="357"/>
                  </a:cubicBezTo>
                  <a:cubicBezTo>
                    <a:pt x="88" y="335"/>
                    <a:pt x="79" y="311"/>
                    <a:pt x="75" y="287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18" y="159"/>
                    <a:pt x="18" y="159"/>
                    <a:pt x="18" y="159"/>
                  </a:cubicBezTo>
                  <a:cubicBezTo>
                    <a:pt x="93" y="171"/>
                    <a:pt x="93" y="171"/>
                    <a:pt x="93" y="171"/>
                  </a:cubicBezTo>
                  <a:cubicBezTo>
                    <a:pt x="99" y="160"/>
                    <a:pt x="105" y="149"/>
                    <a:pt x="114" y="140"/>
                  </a:cubicBezTo>
                  <a:cubicBezTo>
                    <a:pt x="122" y="130"/>
                    <a:pt x="130" y="121"/>
                    <a:pt x="140" y="113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49" y="71"/>
                    <a:pt x="249" y="71"/>
                    <a:pt x="249" y="71"/>
                  </a:cubicBezTo>
                  <a:cubicBezTo>
                    <a:pt x="274" y="70"/>
                    <a:pt x="299" y="74"/>
                    <a:pt x="323" y="82"/>
                  </a:cubicBezTo>
                  <a:cubicBezTo>
                    <a:pt x="371" y="23"/>
                    <a:pt x="371" y="23"/>
                    <a:pt x="371" y="23"/>
                  </a:cubicBezTo>
                  <a:cubicBezTo>
                    <a:pt x="462" y="97"/>
                    <a:pt x="462" y="97"/>
                    <a:pt x="462" y="97"/>
                  </a:cubicBezTo>
                  <a:lnTo>
                    <a:pt x="415" y="15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îṩ1ïḍè">
              <a:extLst>
                <a:ext uri="{FF2B5EF4-FFF2-40B4-BE49-F238E27FC236}">
                  <a16:creationId xmlns:a16="http://schemas.microsoft.com/office/drawing/2014/main" id="{F024D8E1-FB8C-4956-8ADF-771C250AF514}"/>
                </a:ext>
              </a:extLst>
            </p:cNvPr>
            <p:cNvSpPr/>
            <p:nvPr/>
          </p:nvSpPr>
          <p:spPr bwMode="auto">
            <a:xfrm>
              <a:off x="7739856" y="5588000"/>
              <a:ext cx="414338" cy="415925"/>
            </a:xfrm>
            <a:custGeom>
              <a:avLst/>
              <a:gdLst>
                <a:gd name="T0" fmla="*/ 167 w 260"/>
                <a:gd name="T1" fmla="*/ 85 h 261"/>
                <a:gd name="T2" fmla="*/ 176 w 260"/>
                <a:gd name="T3" fmla="*/ 167 h 261"/>
                <a:gd name="T4" fmla="*/ 93 w 260"/>
                <a:gd name="T5" fmla="*/ 176 h 261"/>
                <a:gd name="T6" fmla="*/ 84 w 260"/>
                <a:gd name="T7" fmla="*/ 93 h 261"/>
                <a:gd name="T8" fmla="*/ 167 w 260"/>
                <a:gd name="T9" fmla="*/ 85 h 261"/>
                <a:gd name="T10" fmla="*/ 203 w 260"/>
                <a:gd name="T11" fmla="*/ 41 h 261"/>
                <a:gd name="T12" fmla="*/ 220 w 260"/>
                <a:gd name="T13" fmla="*/ 203 h 261"/>
                <a:gd name="T14" fmla="*/ 57 w 260"/>
                <a:gd name="T15" fmla="*/ 221 h 261"/>
                <a:gd name="T16" fmla="*/ 40 w 260"/>
                <a:gd name="T17" fmla="*/ 58 h 261"/>
                <a:gd name="T18" fmla="*/ 203 w 260"/>
                <a:gd name="T19" fmla="*/ 4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0" h="261">
                  <a:moveTo>
                    <a:pt x="167" y="85"/>
                  </a:moveTo>
                  <a:cubicBezTo>
                    <a:pt x="192" y="105"/>
                    <a:pt x="196" y="142"/>
                    <a:pt x="176" y="167"/>
                  </a:cubicBezTo>
                  <a:cubicBezTo>
                    <a:pt x="155" y="193"/>
                    <a:pt x="118" y="197"/>
                    <a:pt x="93" y="176"/>
                  </a:cubicBezTo>
                  <a:cubicBezTo>
                    <a:pt x="68" y="156"/>
                    <a:pt x="64" y="119"/>
                    <a:pt x="84" y="93"/>
                  </a:cubicBezTo>
                  <a:cubicBezTo>
                    <a:pt x="105" y="68"/>
                    <a:pt x="142" y="65"/>
                    <a:pt x="167" y="85"/>
                  </a:cubicBezTo>
                  <a:close/>
                  <a:moveTo>
                    <a:pt x="203" y="41"/>
                  </a:moveTo>
                  <a:cubicBezTo>
                    <a:pt x="252" y="81"/>
                    <a:pt x="260" y="154"/>
                    <a:pt x="220" y="203"/>
                  </a:cubicBezTo>
                  <a:cubicBezTo>
                    <a:pt x="180" y="253"/>
                    <a:pt x="107" y="261"/>
                    <a:pt x="57" y="221"/>
                  </a:cubicBezTo>
                  <a:cubicBezTo>
                    <a:pt x="8" y="180"/>
                    <a:pt x="0" y="107"/>
                    <a:pt x="40" y="58"/>
                  </a:cubicBezTo>
                  <a:cubicBezTo>
                    <a:pt x="80" y="8"/>
                    <a:pt x="153" y="0"/>
                    <a:pt x="203" y="41"/>
                  </a:cubicBezTo>
                  <a:close/>
                </a:path>
              </a:pathLst>
            </a:custGeom>
            <a:solidFill>
              <a:srgbClr val="363F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îšḷídê">
              <a:extLst>
                <a:ext uri="{FF2B5EF4-FFF2-40B4-BE49-F238E27FC236}">
                  <a16:creationId xmlns:a16="http://schemas.microsoft.com/office/drawing/2014/main" id="{032F4BDC-4CE5-48DD-9A39-FDE8FF174325}"/>
                </a:ext>
              </a:extLst>
            </p:cNvPr>
            <p:cNvSpPr/>
            <p:nvPr/>
          </p:nvSpPr>
          <p:spPr bwMode="auto">
            <a:xfrm>
              <a:off x="8427244" y="5651500"/>
              <a:ext cx="596900" cy="587375"/>
            </a:xfrm>
            <a:custGeom>
              <a:avLst/>
              <a:gdLst>
                <a:gd name="T0" fmla="*/ 291 w 375"/>
                <a:gd name="T1" fmla="*/ 93 h 369"/>
                <a:gd name="T2" fmla="*/ 319 w 375"/>
                <a:gd name="T3" fmla="*/ 141 h 369"/>
                <a:gd name="T4" fmla="*/ 375 w 375"/>
                <a:gd name="T5" fmla="*/ 141 h 369"/>
                <a:gd name="T6" fmla="*/ 375 w 375"/>
                <a:gd name="T7" fmla="*/ 228 h 369"/>
                <a:gd name="T8" fmla="*/ 319 w 375"/>
                <a:gd name="T9" fmla="*/ 228 h 369"/>
                <a:gd name="T10" fmla="*/ 308 w 375"/>
                <a:gd name="T11" fmla="*/ 254 h 369"/>
                <a:gd name="T12" fmla="*/ 291 w 375"/>
                <a:gd name="T13" fmla="*/ 276 h 369"/>
                <a:gd name="T14" fmla="*/ 319 w 375"/>
                <a:gd name="T15" fmla="*/ 325 h 369"/>
                <a:gd name="T16" fmla="*/ 244 w 375"/>
                <a:gd name="T17" fmla="*/ 369 h 369"/>
                <a:gd name="T18" fmla="*/ 215 w 375"/>
                <a:gd name="T19" fmla="*/ 320 h 369"/>
                <a:gd name="T20" fmla="*/ 160 w 375"/>
                <a:gd name="T21" fmla="*/ 320 h 369"/>
                <a:gd name="T22" fmla="*/ 132 w 375"/>
                <a:gd name="T23" fmla="*/ 369 h 369"/>
                <a:gd name="T24" fmla="*/ 56 w 375"/>
                <a:gd name="T25" fmla="*/ 325 h 369"/>
                <a:gd name="T26" fmla="*/ 84 w 375"/>
                <a:gd name="T27" fmla="*/ 276 h 369"/>
                <a:gd name="T28" fmla="*/ 57 w 375"/>
                <a:gd name="T29" fmla="*/ 228 h 369"/>
                <a:gd name="T30" fmla="*/ 0 w 375"/>
                <a:gd name="T31" fmla="*/ 228 h 369"/>
                <a:gd name="T32" fmla="*/ 0 w 375"/>
                <a:gd name="T33" fmla="*/ 141 h 369"/>
                <a:gd name="T34" fmla="*/ 57 w 375"/>
                <a:gd name="T35" fmla="*/ 141 h 369"/>
                <a:gd name="T36" fmla="*/ 68 w 375"/>
                <a:gd name="T37" fmla="*/ 115 h 369"/>
                <a:gd name="T38" fmla="*/ 84 w 375"/>
                <a:gd name="T39" fmla="*/ 93 h 369"/>
                <a:gd name="T40" fmla="*/ 56 w 375"/>
                <a:gd name="T41" fmla="*/ 44 h 369"/>
                <a:gd name="T42" fmla="*/ 132 w 375"/>
                <a:gd name="T43" fmla="*/ 0 h 369"/>
                <a:gd name="T44" fmla="*/ 160 w 375"/>
                <a:gd name="T45" fmla="*/ 49 h 369"/>
                <a:gd name="T46" fmla="*/ 216 w 375"/>
                <a:gd name="T47" fmla="*/ 49 h 369"/>
                <a:gd name="T48" fmla="*/ 244 w 375"/>
                <a:gd name="T49" fmla="*/ 0 h 369"/>
                <a:gd name="T50" fmla="*/ 320 w 375"/>
                <a:gd name="T51" fmla="*/ 44 h 369"/>
                <a:gd name="T52" fmla="*/ 291 w 375"/>
                <a:gd name="T53" fmla="*/ 9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75" h="369">
                  <a:moveTo>
                    <a:pt x="291" y="93"/>
                  </a:moveTo>
                  <a:cubicBezTo>
                    <a:pt x="304" y="107"/>
                    <a:pt x="313" y="123"/>
                    <a:pt x="319" y="141"/>
                  </a:cubicBezTo>
                  <a:cubicBezTo>
                    <a:pt x="375" y="141"/>
                    <a:pt x="375" y="141"/>
                    <a:pt x="375" y="141"/>
                  </a:cubicBezTo>
                  <a:cubicBezTo>
                    <a:pt x="375" y="228"/>
                    <a:pt x="375" y="228"/>
                    <a:pt x="375" y="228"/>
                  </a:cubicBezTo>
                  <a:cubicBezTo>
                    <a:pt x="319" y="228"/>
                    <a:pt x="319" y="228"/>
                    <a:pt x="319" y="228"/>
                  </a:cubicBezTo>
                  <a:cubicBezTo>
                    <a:pt x="316" y="237"/>
                    <a:pt x="312" y="245"/>
                    <a:pt x="308" y="254"/>
                  </a:cubicBezTo>
                  <a:cubicBezTo>
                    <a:pt x="303" y="262"/>
                    <a:pt x="297" y="269"/>
                    <a:pt x="291" y="276"/>
                  </a:cubicBezTo>
                  <a:cubicBezTo>
                    <a:pt x="319" y="325"/>
                    <a:pt x="319" y="325"/>
                    <a:pt x="319" y="325"/>
                  </a:cubicBezTo>
                  <a:cubicBezTo>
                    <a:pt x="244" y="369"/>
                    <a:pt x="244" y="369"/>
                    <a:pt x="244" y="369"/>
                  </a:cubicBezTo>
                  <a:cubicBezTo>
                    <a:pt x="215" y="320"/>
                    <a:pt x="215" y="320"/>
                    <a:pt x="215" y="320"/>
                  </a:cubicBezTo>
                  <a:cubicBezTo>
                    <a:pt x="197" y="324"/>
                    <a:pt x="179" y="324"/>
                    <a:pt x="160" y="320"/>
                  </a:cubicBezTo>
                  <a:cubicBezTo>
                    <a:pt x="132" y="369"/>
                    <a:pt x="132" y="369"/>
                    <a:pt x="132" y="369"/>
                  </a:cubicBezTo>
                  <a:cubicBezTo>
                    <a:pt x="56" y="325"/>
                    <a:pt x="56" y="325"/>
                    <a:pt x="56" y="325"/>
                  </a:cubicBezTo>
                  <a:cubicBezTo>
                    <a:pt x="84" y="276"/>
                    <a:pt x="84" y="276"/>
                    <a:pt x="84" y="276"/>
                  </a:cubicBezTo>
                  <a:cubicBezTo>
                    <a:pt x="72" y="262"/>
                    <a:pt x="62" y="246"/>
                    <a:pt x="57" y="228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57" y="141"/>
                    <a:pt x="57" y="141"/>
                    <a:pt x="57" y="141"/>
                  </a:cubicBezTo>
                  <a:cubicBezTo>
                    <a:pt x="60" y="132"/>
                    <a:pt x="63" y="123"/>
                    <a:pt x="68" y="115"/>
                  </a:cubicBezTo>
                  <a:cubicBezTo>
                    <a:pt x="73" y="107"/>
                    <a:pt x="78" y="100"/>
                    <a:pt x="84" y="93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78" y="45"/>
                    <a:pt x="197" y="45"/>
                    <a:pt x="216" y="49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320" y="44"/>
                    <a:pt x="320" y="44"/>
                    <a:pt x="320" y="44"/>
                  </a:cubicBezTo>
                  <a:lnTo>
                    <a:pt x="291" y="9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ï$lïḑè">
              <a:extLst>
                <a:ext uri="{FF2B5EF4-FFF2-40B4-BE49-F238E27FC236}">
                  <a16:creationId xmlns:a16="http://schemas.microsoft.com/office/drawing/2014/main" id="{3924B547-1223-472B-A824-2340D7DF1189}"/>
                </a:ext>
              </a:extLst>
            </p:cNvPr>
            <p:cNvSpPr/>
            <p:nvPr/>
          </p:nvSpPr>
          <p:spPr bwMode="auto">
            <a:xfrm>
              <a:off x="8570119" y="5788025"/>
              <a:ext cx="312738" cy="314325"/>
            </a:xfrm>
            <a:custGeom>
              <a:avLst/>
              <a:gdLst>
                <a:gd name="T0" fmla="*/ 120 w 196"/>
                <a:gd name="T1" fmla="*/ 61 h 197"/>
                <a:gd name="T2" fmla="*/ 136 w 196"/>
                <a:gd name="T3" fmla="*/ 120 h 197"/>
                <a:gd name="T4" fmla="*/ 76 w 196"/>
                <a:gd name="T5" fmla="*/ 136 h 197"/>
                <a:gd name="T6" fmla="*/ 60 w 196"/>
                <a:gd name="T7" fmla="*/ 77 h 197"/>
                <a:gd name="T8" fmla="*/ 120 w 196"/>
                <a:gd name="T9" fmla="*/ 61 h 197"/>
                <a:gd name="T10" fmla="*/ 141 w 196"/>
                <a:gd name="T11" fmla="*/ 24 h 197"/>
                <a:gd name="T12" fmla="*/ 172 w 196"/>
                <a:gd name="T13" fmla="*/ 142 h 197"/>
                <a:gd name="T14" fmla="*/ 55 w 196"/>
                <a:gd name="T15" fmla="*/ 173 h 197"/>
                <a:gd name="T16" fmla="*/ 23 w 196"/>
                <a:gd name="T17" fmla="*/ 55 h 197"/>
                <a:gd name="T18" fmla="*/ 141 w 196"/>
                <a:gd name="T19" fmla="*/ 24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6" h="197">
                  <a:moveTo>
                    <a:pt x="120" y="61"/>
                  </a:moveTo>
                  <a:cubicBezTo>
                    <a:pt x="141" y="73"/>
                    <a:pt x="148" y="99"/>
                    <a:pt x="136" y="120"/>
                  </a:cubicBezTo>
                  <a:cubicBezTo>
                    <a:pt x="123" y="141"/>
                    <a:pt x="97" y="148"/>
                    <a:pt x="76" y="136"/>
                  </a:cubicBezTo>
                  <a:cubicBezTo>
                    <a:pt x="55" y="124"/>
                    <a:pt x="48" y="98"/>
                    <a:pt x="60" y="77"/>
                  </a:cubicBezTo>
                  <a:cubicBezTo>
                    <a:pt x="72" y="56"/>
                    <a:pt x="99" y="48"/>
                    <a:pt x="120" y="61"/>
                  </a:cubicBezTo>
                  <a:close/>
                  <a:moveTo>
                    <a:pt x="141" y="24"/>
                  </a:moveTo>
                  <a:cubicBezTo>
                    <a:pt x="182" y="48"/>
                    <a:pt x="196" y="100"/>
                    <a:pt x="172" y="142"/>
                  </a:cubicBezTo>
                  <a:cubicBezTo>
                    <a:pt x="148" y="183"/>
                    <a:pt x="96" y="197"/>
                    <a:pt x="55" y="173"/>
                  </a:cubicBezTo>
                  <a:cubicBezTo>
                    <a:pt x="13" y="149"/>
                    <a:pt x="0" y="96"/>
                    <a:pt x="23" y="55"/>
                  </a:cubicBezTo>
                  <a:cubicBezTo>
                    <a:pt x="47" y="14"/>
                    <a:pt x="100" y="0"/>
                    <a:pt x="141" y="24"/>
                  </a:cubicBezTo>
                  <a:close/>
                </a:path>
              </a:pathLst>
            </a:custGeom>
            <a:solidFill>
              <a:srgbClr val="363F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ïṥḻîďe">
              <a:extLst>
                <a:ext uri="{FF2B5EF4-FFF2-40B4-BE49-F238E27FC236}">
                  <a16:creationId xmlns:a16="http://schemas.microsoft.com/office/drawing/2014/main" id="{93D1C207-6331-48CD-826E-79DE752BB837}"/>
                </a:ext>
              </a:extLst>
            </p:cNvPr>
            <p:cNvSpPr/>
            <p:nvPr/>
          </p:nvSpPr>
          <p:spPr bwMode="auto">
            <a:xfrm>
              <a:off x="6477794" y="1227137"/>
              <a:ext cx="2076450" cy="3092450"/>
            </a:xfrm>
            <a:custGeom>
              <a:avLst/>
              <a:gdLst>
                <a:gd name="T0" fmla="*/ 1305 w 1305"/>
                <a:gd name="T1" fmla="*/ 1922 h 1944"/>
                <a:gd name="T2" fmla="*/ 1305 w 1305"/>
                <a:gd name="T3" fmla="*/ 1776 h 1944"/>
                <a:gd name="T4" fmla="*/ 1305 w 1305"/>
                <a:gd name="T5" fmla="*/ 1602 h 1944"/>
                <a:gd name="T6" fmla="*/ 1305 w 1305"/>
                <a:gd name="T7" fmla="*/ 1427 h 1944"/>
                <a:gd name="T8" fmla="*/ 1305 w 1305"/>
                <a:gd name="T9" fmla="*/ 1253 h 1944"/>
                <a:gd name="T10" fmla="*/ 1305 w 1305"/>
                <a:gd name="T11" fmla="*/ 1078 h 1944"/>
                <a:gd name="T12" fmla="*/ 1305 w 1305"/>
                <a:gd name="T13" fmla="*/ 904 h 1944"/>
                <a:gd name="T14" fmla="*/ 1305 w 1305"/>
                <a:gd name="T15" fmla="*/ 730 h 1944"/>
                <a:gd name="T16" fmla="*/ 1305 w 1305"/>
                <a:gd name="T17" fmla="*/ 556 h 1944"/>
                <a:gd name="T18" fmla="*/ 1305 w 1305"/>
                <a:gd name="T19" fmla="*/ 381 h 1944"/>
                <a:gd name="T20" fmla="*/ 1253 w 1305"/>
                <a:gd name="T21" fmla="*/ 208 h 1944"/>
                <a:gd name="T22" fmla="*/ 1250 w 1305"/>
                <a:gd name="T23" fmla="*/ 199 h 1944"/>
                <a:gd name="T24" fmla="*/ 1247 w 1305"/>
                <a:gd name="T25" fmla="*/ 190 h 1944"/>
                <a:gd name="T26" fmla="*/ 1244 w 1305"/>
                <a:gd name="T27" fmla="*/ 182 h 1944"/>
                <a:gd name="T28" fmla="*/ 1241 w 1305"/>
                <a:gd name="T29" fmla="*/ 175 h 1944"/>
                <a:gd name="T30" fmla="*/ 1286 w 1305"/>
                <a:gd name="T31" fmla="*/ 163 h 1944"/>
                <a:gd name="T32" fmla="*/ 1290 w 1305"/>
                <a:gd name="T33" fmla="*/ 174 h 1944"/>
                <a:gd name="T34" fmla="*/ 1294 w 1305"/>
                <a:gd name="T35" fmla="*/ 184 h 1944"/>
                <a:gd name="T36" fmla="*/ 1297 w 1305"/>
                <a:gd name="T37" fmla="*/ 195 h 1944"/>
                <a:gd name="T38" fmla="*/ 1196 w 1305"/>
                <a:gd name="T39" fmla="*/ 78 h 1944"/>
                <a:gd name="T40" fmla="*/ 1157 w 1305"/>
                <a:gd name="T41" fmla="*/ 79 h 1944"/>
                <a:gd name="T42" fmla="*/ 1149 w 1305"/>
                <a:gd name="T43" fmla="*/ 74 h 1944"/>
                <a:gd name="T44" fmla="*/ 1141 w 1305"/>
                <a:gd name="T45" fmla="*/ 70 h 1944"/>
                <a:gd name="T46" fmla="*/ 1132 w 1305"/>
                <a:gd name="T47" fmla="*/ 66 h 1944"/>
                <a:gd name="T48" fmla="*/ 1148 w 1305"/>
                <a:gd name="T49" fmla="*/ 24 h 1944"/>
                <a:gd name="T50" fmla="*/ 1158 w 1305"/>
                <a:gd name="T51" fmla="*/ 29 h 1944"/>
                <a:gd name="T52" fmla="*/ 1169 w 1305"/>
                <a:gd name="T53" fmla="*/ 35 h 1944"/>
                <a:gd name="T54" fmla="*/ 1178 w 1305"/>
                <a:gd name="T55" fmla="*/ 40 h 1944"/>
                <a:gd name="T56" fmla="*/ 1188 w 1305"/>
                <a:gd name="T57" fmla="*/ 46 h 1944"/>
                <a:gd name="T58" fmla="*/ 934 w 1305"/>
                <a:gd name="T59" fmla="*/ 22 h 1944"/>
                <a:gd name="T60" fmla="*/ 750 w 1305"/>
                <a:gd name="T61" fmla="*/ 22 h 1944"/>
                <a:gd name="T62" fmla="*/ 566 w 1305"/>
                <a:gd name="T63" fmla="*/ 22 h 1944"/>
                <a:gd name="T64" fmla="*/ 383 w 1305"/>
                <a:gd name="T65" fmla="*/ 22 h 1944"/>
                <a:gd name="T66" fmla="*/ 270 w 1305"/>
                <a:gd name="T67" fmla="*/ 44 h 1944"/>
                <a:gd name="T68" fmla="*/ 259 w 1305"/>
                <a:gd name="T69" fmla="*/ 44 h 1944"/>
                <a:gd name="T70" fmla="*/ 226 w 1305"/>
                <a:gd name="T71" fmla="*/ 25 h 1944"/>
                <a:gd name="T72" fmla="*/ 257 w 1305"/>
                <a:gd name="T73" fmla="*/ 1 h 1944"/>
                <a:gd name="T74" fmla="*/ 269 w 1305"/>
                <a:gd name="T75" fmla="*/ 0 h 1944"/>
                <a:gd name="T76" fmla="*/ 134 w 1305"/>
                <a:gd name="T77" fmla="*/ 88 h 1944"/>
                <a:gd name="T78" fmla="*/ 127 w 1305"/>
                <a:gd name="T79" fmla="*/ 94 h 1944"/>
                <a:gd name="T80" fmla="*/ 120 w 1305"/>
                <a:gd name="T81" fmla="*/ 100 h 1944"/>
                <a:gd name="T82" fmla="*/ 113 w 1305"/>
                <a:gd name="T83" fmla="*/ 106 h 1944"/>
                <a:gd name="T84" fmla="*/ 107 w 1305"/>
                <a:gd name="T85" fmla="*/ 112 h 1944"/>
                <a:gd name="T86" fmla="*/ 74 w 1305"/>
                <a:gd name="T87" fmla="*/ 81 h 1944"/>
                <a:gd name="T88" fmla="*/ 82 w 1305"/>
                <a:gd name="T89" fmla="*/ 74 h 1944"/>
                <a:gd name="T90" fmla="*/ 90 w 1305"/>
                <a:gd name="T91" fmla="*/ 66 h 1944"/>
                <a:gd name="T92" fmla="*/ 99 w 1305"/>
                <a:gd name="T93" fmla="*/ 59 h 1944"/>
                <a:gd name="T94" fmla="*/ 108 w 1305"/>
                <a:gd name="T95" fmla="*/ 53 h 1944"/>
                <a:gd name="T96" fmla="*/ 49 w 1305"/>
                <a:gd name="T97" fmla="*/ 209 h 1944"/>
                <a:gd name="T98" fmla="*/ 48 w 1305"/>
                <a:gd name="T99" fmla="*/ 218 h 1944"/>
                <a:gd name="T100" fmla="*/ 47 w 1305"/>
                <a:gd name="T101" fmla="*/ 227 h 1944"/>
                <a:gd name="T102" fmla="*/ 46 w 1305"/>
                <a:gd name="T103" fmla="*/ 237 h 1944"/>
                <a:gd name="T104" fmla="*/ 23 w 1305"/>
                <a:gd name="T105" fmla="*/ 267 h 1944"/>
                <a:gd name="T106" fmla="*/ 0 w 1305"/>
                <a:gd name="T107" fmla="*/ 235 h 1944"/>
                <a:gd name="T108" fmla="*/ 1 w 1305"/>
                <a:gd name="T109" fmla="*/ 224 h 1944"/>
                <a:gd name="T110" fmla="*/ 2 w 1305"/>
                <a:gd name="T111" fmla="*/ 212 h 1944"/>
                <a:gd name="T112" fmla="*/ 4 w 1305"/>
                <a:gd name="T113" fmla="*/ 201 h 1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05" h="1944">
                  <a:moveTo>
                    <a:pt x="1305" y="1922"/>
                  </a:moveTo>
                  <a:cubicBezTo>
                    <a:pt x="1305" y="1934"/>
                    <a:pt x="1295" y="1944"/>
                    <a:pt x="1282" y="1944"/>
                  </a:cubicBezTo>
                  <a:cubicBezTo>
                    <a:pt x="1269" y="1944"/>
                    <a:pt x="1259" y="1934"/>
                    <a:pt x="1259" y="1922"/>
                  </a:cubicBezTo>
                  <a:cubicBezTo>
                    <a:pt x="1259" y="1906"/>
                    <a:pt x="1259" y="1906"/>
                    <a:pt x="1259" y="1906"/>
                  </a:cubicBezTo>
                  <a:cubicBezTo>
                    <a:pt x="1259" y="1894"/>
                    <a:pt x="1269" y="1885"/>
                    <a:pt x="1282" y="1885"/>
                  </a:cubicBezTo>
                  <a:cubicBezTo>
                    <a:pt x="1295" y="1885"/>
                    <a:pt x="1305" y="1894"/>
                    <a:pt x="1305" y="1906"/>
                  </a:cubicBezTo>
                  <a:lnTo>
                    <a:pt x="1305" y="1922"/>
                  </a:lnTo>
                  <a:close/>
                  <a:moveTo>
                    <a:pt x="1305" y="1776"/>
                  </a:moveTo>
                  <a:cubicBezTo>
                    <a:pt x="1305" y="1788"/>
                    <a:pt x="1295" y="1798"/>
                    <a:pt x="1282" y="1798"/>
                  </a:cubicBezTo>
                  <a:cubicBezTo>
                    <a:pt x="1269" y="1798"/>
                    <a:pt x="1259" y="1788"/>
                    <a:pt x="1259" y="1776"/>
                  </a:cubicBezTo>
                  <a:cubicBezTo>
                    <a:pt x="1259" y="1732"/>
                    <a:pt x="1259" y="1732"/>
                    <a:pt x="1259" y="1732"/>
                  </a:cubicBezTo>
                  <a:cubicBezTo>
                    <a:pt x="1259" y="1720"/>
                    <a:pt x="1269" y="1710"/>
                    <a:pt x="1282" y="1710"/>
                  </a:cubicBezTo>
                  <a:cubicBezTo>
                    <a:pt x="1295" y="1710"/>
                    <a:pt x="1305" y="1720"/>
                    <a:pt x="1305" y="1732"/>
                  </a:cubicBezTo>
                  <a:lnTo>
                    <a:pt x="1305" y="1776"/>
                  </a:lnTo>
                  <a:close/>
                  <a:moveTo>
                    <a:pt x="1305" y="1602"/>
                  </a:moveTo>
                  <a:cubicBezTo>
                    <a:pt x="1305" y="1613"/>
                    <a:pt x="1295" y="1623"/>
                    <a:pt x="1282" y="1623"/>
                  </a:cubicBezTo>
                  <a:cubicBezTo>
                    <a:pt x="1269" y="1623"/>
                    <a:pt x="1259" y="1613"/>
                    <a:pt x="1259" y="1602"/>
                  </a:cubicBezTo>
                  <a:cubicBezTo>
                    <a:pt x="1259" y="1558"/>
                    <a:pt x="1259" y="1558"/>
                    <a:pt x="1259" y="1558"/>
                  </a:cubicBezTo>
                  <a:cubicBezTo>
                    <a:pt x="1259" y="1546"/>
                    <a:pt x="1269" y="1536"/>
                    <a:pt x="1282" y="1536"/>
                  </a:cubicBezTo>
                  <a:cubicBezTo>
                    <a:pt x="1295" y="1536"/>
                    <a:pt x="1305" y="1546"/>
                    <a:pt x="1305" y="1558"/>
                  </a:cubicBezTo>
                  <a:lnTo>
                    <a:pt x="1305" y="1602"/>
                  </a:lnTo>
                  <a:close/>
                  <a:moveTo>
                    <a:pt x="1305" y="1427"/>
                  </a:moveTo>
                  <a:cubicBezTo>
                    <a:pt x="1305" y="1439"/>
                    <a:pt x="1295" y="1449"/>
                    <a:pt x="1282" y="1449"/>
                  </a:cubicBezTo>
                  <a:cubicBezTo>
                    <a:pt x="1269" y="1449"/>
                    <a:pt x="1259" y="1439"/>
                    <a:pt x="1259" y="1427"/>
                  </a:cubicBezTo>
                  <a:cubicBezTo>
                    <a:pt x="1259" y="1384"/>
                    <a:pt x="1259" y="1384"/>
                    <a:pt x="1259" y="1384"/>
                  </a:cubicBezTo>
                  <a:cubicBezTo>
                    <a:pt x="1259" y="1372"/>
                    <a:pt x="1269" y="1362"/>
                    <a:pt x="1282" y="1362"/>
                  </a:cubicBezTo>
                  <a:cubicBezTo>
                    <a:pt x="1295" y="1362"/>
                    <a:pt x="1305" y="1372"/>
                    <a:pt x="1305" y="1384"/>
                  </a:cubicBezTo>
                  <a:lnTo>
                    <a:pt x="1305" y="1427"/>
                  </a:lnTo>
                  <a:close/>
                  <a:moveTo>
                    <a:pt x="1305" y="1253"/>
                  </a:moveTo>
                  <a:cubicBezTo>
                    <a:pt x="1305" y="1265"/>
                    <a:pt x="1295" y="1275"/>
                    <a:pt x="1282" y="1275"/>
                  </a:cubicBezTo>
                  <a:cubicBezTo>
                    <a:pt x="1269" y="1275"/>
                    <a:pt x="1259" y="1265"/>
                    <a:pt x="1259" y="1253"/>
                  </a:cubicBezTo>
                  <a:cubicBezTo>
                    <a:pt x="1259" y="1209"/>
                    <a:pt x="1259" y="1209"/>
                    <a:pt x="1259" y="1209"/>
                  </a:cubicBezTo>
                  <a:cubicBezTo>
                    <a:pt x="1259" y="1197"/>
                    <a:pt x="1269" y="1188"/>
                    <a:pt x="1282" y="1188"/>
                  </a:cubicBezTo>
                  <a:cubicBezTo>
                    <a:pt x="1295" y="1188"/>
                    <a:pt x="1305" y="1197"/>
                    <a:pt x="1305" y="1209"/>
                  </a:cubicBezTo>
                  <a:lnTo>
                    <a:pt x="1305" y="1253"/>
                  </a:lnTo>
                  <a:close/>
                  <a:moveTo>
                    <a:pt x="1305" y="1078"/>
                  </a:moveTo>
                  <a:cubicBezTo>
                    <a:pt x="1305" y="1091"/>
                    <a:pt x="1295" y="1100"/>
                    <a:pt x="1282" y="1100"/>
                  </a:cubicBezTo>
                  <a:cubicBezTo>
                    <a:pt x="1269" y="1100"/>
                    <a:pt x="1259" y="1091"/>
                    <a:pt x="1259" y="1078"/>
                  </a:cubicBezTo>
                  <a:cubicBezTo>
                    <a:pt x="1259" y="1035"/>
                    <a:pt x="1259" y="1035"/>
                    <a:pt x="1259" y="1035"/>
                  </a:cubicBezTo>
                  <a:cubicBezTo>
                    <a:pt x="1259" y="1023"/>
                    <a:pt x="1269" y="1013"/>
                    <a:pt x="1282" y="1013"/>
                  </a:cubicBezTo>
                  <a:cubicBezTo>
                    <a:pt x="1295" y="1013"/>
                    <a:pt x="1305" y="1023"/>
                    <a:pt x="1305" y="1035"/>
                  </a:cubicBezTo>
                  <a:lnTo>
                    <a:pt x="1305" y="1078"/>
                  </a:lnTo>
                  <a:close/>
                  <a:moveTo>
                    <a:pt x="1305" y="904"/>
                  </a:moveTo>
                  <a:cubicBezTo>
                    <a:pt x="1305" y="916"/>
                    <a:pt x="1295" y="926"/>
                    <a:pt x="1282" y="926"/>
                  </a:cubicBezTo>
                  <a:cubicBezTo>
                    <a:pt x="1269" y="926"/>
                    <a:pt x="1259" y="916"/>
                    <a:pt x="1259" y="904"/>
                  </a:cubicBezTo>
                  <a:cubicBezTo>
                    <a:pt x="1259" y="861"/>
                    <a:pt x="1259" y="861"/>
                    <a:pt x="1259" y="861"/>
                  </a:cubicBezTo>
                  <a:cubicBezTo>
                    <a:pt x="1259" y="849"/>
                    <a:pt x="1269" y="839"/>
                    <a:pt x="1282" y="839"/>
                  </a:cubicBezTo>
                  <a:cubicBezTo>
                    <a:pt x="1295" y="839"/>
                    <a:pt x="1305" y="849"/>
                    <a:pt x="1305" y="861"/>
                  </a:cubicBezTo>
                  <a:lnTo>
                    <a:pt x="1305" y="904"/>
                  </a:lnTo>
                  <a:close/>
                  <a:moveTo>
                    <a:pt x="1305" y="730"/>
                  </a:moveTo>
                  <a:cubicBezTo>
                    <a:pt x="1305" y="742"/>
                    <a:pt x="1295" y="752"/>
                    <a:pt x="1282" y="752"/>
                  </a:cubicBezTo>
                  <a:cubicBezTo>
                    <a:pt x="1269" y="752"/>
                    <a:pt x="1259" y="742"/>
                    <a:pt x="1259" y="730"/>
                  </a:cubicBezTo>
                  <a:cubicBezTo>
                    <a:pt x="1259" y="686"/>
                    <a:pt x="1259" y="686"/>
                    <a:pt x="1259" y="686"/>
                  </a:cubicBezTo>
                  <a:cubicBezTo>
                    <a:pt x="1259" y="674"/>
                    <a:pt x="1269" y="665"/>
                    <a:pt x="1282" y="665"/>
                  </a:cubicBezTo>
                  <a:cubicBezTo>
                    <a:pt x="1295" y="665"/>
                    <a:pt x="1305" y="674"/>
                    <a:pt x="1305" y="686"/>
                  </a:cubicBezTo>
                  <a:lnTo>
                    <a:pt x="1305" y="730"/>
                  </a:lnTo>
                  <a:close/>
                  <a:moveTo>
                    <a:pt x="1305" y="556"/>
                  </a:moveTo>
                  <a:cubicBezTo>
                    <a:pt x="1305" y="568"/>
                    <a:pt x="1295" y="577"/>
                    <a:pt x="1282" y="577"/>
                  </a:cubicBezTo>
                  <a:cubicBezTo>
                    <a:pt x="1269" y="577"/>
                    <a:pt x="1259" y="568"/>
                    <a:pt x="1259" y="556"/>
                  </a:cubicBezTo>
                  <a:cubicBezTo>
                    <a:pt x="1259" y="512"/>
                    <a:pt x="1259" y="512"/>
                    <a:pt x="1259" y="512"/>
                  </a:cubicBezTo>
                  <a:cubicBezTo>
                    <a:pt x="1259" y="500"/>
                    <a:pt x="1269" y="490"/>
                    <a:pt x="1282" y="490"/>
                  </a:cubicBezTo>
                  <a:cubicBezTo>
                    <a:pt x="1295" y="490"/>
                    <a:pt x="1305" y="500"/>
                    <a:pt x="1305" y="512"/>
                  </a:cubicBezTo>
                  <a:lnTo>
                    <a:pt x="1305" y="556"/>
                  </a:lnTo>
                  <a:close/>
                  <a:moveTo>
                    <a:pt x="1305" y="381"/>
                  </a:moveTo>
                  <a:cubicBezTo>
                    <a:pt x="1305" y="393"/>
                    <a:pt x="1295" y="403"/>
                    <a:pt x="1282" y="403"/>
                  </a:cubicBezTo>
                  <a:cubicBezTo>
                    <a:pt x="1269" y="403"/>
                    <a:pt x="1259" y="393"/>
                    <a:pt x="1259" y="381"/>
                  </a:cubicBezTo>
                  <a:cubicBezTo>
                    <a:pt x="1259" y="338"/>
                    <a:pt x="1259" y="338"/>
                    <a:pt x="1259" y="338"/>
                  </a:cubicBezTo>
                  <a:cubicBezTo>
                    <a:pt x="1259" y="326"/>
                    <a:pt x="1269" y="316"/>
                    <a:pt x="1282" y="316"/>
                  </a:cubicBezTo>
                  <a:cubicBezTo>
                    <a:pt x="1295" y="316"/>
                    <a:pt x="1305" y="326"/>
                    <a:pt x="1305" y="338"/>
                  </a:cubicBezTo>
                  <a:lnTo>
                    <a:pt x="1305" y="381"/>
                  </a:lnTo>
                  <a:close/>
                  <a:moveTo>
                    <a:pt x="1299" y="203"/>
                  </a:moveTo>
                  <a:cubicBezTo>
                    <a:pt x="1301" y="215"/>
                    <a:pt x="1294" y="226"/>
                    <a:pt x="1281" y="229"/>
                  </a:cubicBezTo>
                  <a:cubicBezTo>
                    <a:pt x="1269" y="231"/>
                    <a:pt x="1257" y="224"/>
                    <a:pt x="1254" y="212"/>
                  </a:cubicBezTo>
                  <a:cubicBezTo>
                    <a:pt x="1254" y="212"/>
                    <a:pt x="1254" y="212"/>
                    <a:pt x="1254" y="212"/>
                  </a:cubicBezTo>
                  <a:cubicBezTo>
                    <a:pt x="1253" y="211"/>
                    <a:pt x="1253" y="211"/>
                    <a:pt x="1253" y="211"/>
                  </a:cubicBezTo>
                  <a:cubicBezTo>
                    <a:pt x="1253" y="209"/>
                    <a:pt x="1253" y="209"/>
                    <a:pt x="1253" y="209"/>
                  </a:cubicBezTo>
                  <a:cubicBezTo>
                    <a:pt x="1253" y="208"/>
                    <a:pt x="1253" y="208"/>
                    <a:pt x="1253" y="208"/>
                  </a:cubicBezTo>
                  <a:cubicBezTo>
                    <a:pt x="1253" y="207"/>
                    <a:pt x="1253" y="207"/>
                    <a:pt x="1253" y="207"/>
                  </a:cubicBezTo>
                  <a:cubicBezTo>
                    <a:pt x="1252" y="205"/>
                    <a:pt x="1252" y="205"/>
                    <a:pt x="1252" y="205"/>
                  </a:cubicBezTo>
                  <a:cubicBezTo>
                    <a:pt x="1252" y="204"/>
                    <a:pt x="1252" y="204"/>
                    <a:pt x="1252" y="204"/>
                  </a:cubicBezTo>
                  <a:cubicBezTo>
                    <a:pt x="1252" y="203"/>
                    <a:pt x="1252" y="203"/>
                    <a:pt x="1252" y="203"/>
                  </a:cubicBezTo>
                  <a:cubicBezTo>
                    <a:pt x="1251" y="202"/>
                    <a:pt x="1251" y="202"/>
                    <a:pt x="1251" y="202"/>
                  </a:cubicBezTo>
                  <a:cubicBezTo>
                    <a:pt x="1251" y="200"/>
                    <a:pt x="1251" y="200"/>
                    <a:pt x="1251" y="200"/>
                  </a:cubicBezTo>
                  <a:cubicBezTo>
                    <a:pt x="1250" y="199"/>
                    <a:pt x="1250" y="199"/>
                    <a:pt x="1250" y="199"/>
                  </a:cubicBezTo>
                  <a:cubicBezTo>
                    <a:pt x="1250" y="198"/>
                    <a:pt x="1250" y="198"/>
                    <a:pt x="1250" y="198"/>
                  </a:cubicBezTo>
                  <a:cubicBezTo>
                    <a:pt x="1250" y="197"/>
                    <a:pt x="1250" y="197"/>
                    <a:pt x="1250" y="197"/>
                  </a:cubicBezTo>
                  <a:cubicBezTo>
                    <a:pt x="1249" y="196"/>
                    <a:pt x="1249" y="196"/>
                    <a:pt x="1249" y="196"/>
                  </a:cubicBezTo>
                  <a:cubicBezTo>
                    <a:pt x="1249" y="194"/>
                    <a:pt x="1249" y="194"/>
                    <a:pt x="1249" y="194"/>
                  </a:cubicBezTo>
                  <a:cubicBezTo>
                    <a:pt x="1248" y="193"/>
                    <a:pt x="1248" y="193"/>
                    <a:pt x="1248" y="193"/>
                  </a:cubicBezTo>
                  <a:cubicBezTo>
                    <a:pt x="1248" y="192"/>
                    <a:pt x="1248" y="192"/>
                    <a:pt x="1248" y="192"/>
                  </a:cubicBezTo>
                  <a:cubicBezTo>
                    <a:pt x="1247" y="190"/>
                    <a:pt x="1247" y="190"/>
                    <a:pt x="1247" y="190"/>
                  </a:cubicBezTo>
                  <a:cubicBezTo>
                    <a:pt x="1247" y="189"/>
                    <a:pt x="1247" y="189"/>
                    <a:pt x="1247" y="189"/>
                  </a:cubicBezTo>
                  <a:cubicBezTo>
                    <a:pt x="1247" y="188"/>
                    <a:pt x="1247" y="188"/>
                    <a:pt x="1247" y="188"/>
                  </a:cubicBezTo>
                  <a:cubicBezTo>
                    <a:pt x="1246" y="187"/>
                    <a:pt x="1246" y="187"/>
                    <a:pt x="1246" y="187"/>
                  </a:cubicBezTo>
                  <a:cubicBezTo>
                    <a:pt x="1246" y="186"/>
                    <a:pt x="1246" y="186"/>
                    <a:pt x="1246" y="186"/>
                  </a:cubicBezTo>
                  <a:cubicBezTo>
                    <a:pt x="1245" y="184"/>
                    <a:pt x="1245" y="184"/>
                    <a:pt x="1245" y="184"/>
                  </a:cubicBezTo>
                  <a:cubicBezTo>
                    <a:pt x="1245" y="183"/>
                    <a:pt x="1245" y="183"/>
                    <a:pt x="1245" y="183"/>
                  </a:cubicBezTo>
                  <a:cubicBezTo>
                    <a:pt x="1244" y="182"/>
                    <a:pt x="1244" y="182"/>
                    <a:pt x="1244" y="182"/>
                  </a:cubicBezTo>
                  <a:cubicBezTo>
                    <a:pt x="1244" y="181"/>
                    <a:pt x="1244" y="181"/>
                    <a:pt x="1244" y="181"/>
                  </a:cubicBezTo>
                  <a:cubicBezTo>
                    <a:pt x="1243" y="179"/>
                    <a:pt x="1243" y="179"/>
                    <a:pt x="1243" y="179"/>
                  </a:cubicBezTo>
                  <a:cubicBezTo>
                    <a:pt x="1243" y="178"/>
                    <a:pt x="1243" y="178"/>
                    <a:pt x="1243" y="178"/>
                  </a:cubicBezTo>
                  <a:cubicBezTo>
                    <a:pt x="1242" y="177"/>
                    <a:pt x="1242" y="177"/>
                    <a:pt x="1242" y="177"/>
                  </a:cubicBezTo>
                  <a:cubicBezTo>
                    <a:pt x="1242" y="176"/>
                    <a:pt x="1242" y="176"/>
                    <a:pt x="1242" y="176"/>
                  </a:cubicBezTo>
                  <a:cubicBezTo>
                    <a:pt x="1241" y="175"/>
                    <a:pt x="1241" y="175"/>
                    <a:pt x="1241" y="175"/>
                  </a:cubicBezTo>
                  <a:cubicBezTo>
                    <a:pt x="1241" y="175"/>
                    <a:pt x="1241" y="175"/>
                    <a:pt x="1241" y="175"/>
                  </a:cubicBezTo>
                  <a:cubicBezTo>
                    <a:pt x="1236" y="164"/>
                    <a:pt x="1242" y="151"/>
                    <a:pt x="1253" y="146"/>
                  </a:cubicBezTo>
                  <a:cubicBezTo>
                    <a:pt x="1265" y="141"/>
                    <a:pt x="1278" y="146"/>
                    <a:pt x="1283" y="157"/>
                  </a:cubicBezTo>
                  <a:cubicBezTo>
                    <a:pt x="1283" y="157"/>
                    <a:pt x="1283" y="157"/>
                    <a:pt x="1283" y="157"/>
                  </a:cubicBezTo>
                  <a:cubicBezTo>
                    <a:pt x="1284" y="159"/>
                    <a:pt x="1284" y="159"/>
                    <a:pt x="1284" y="159"/>
                  </a:cubicBezTo>
                  <a:cubicBezTo>
                    <a:pt x="1285" y="160"/>
                    <a:pt x="1285" y="160"/>
                    <a:pt x="1285" y="160"/>
                  </a:cubicBezTo>
                  <a:cubicBezTo>
                    <a:pt x="1285" y="162"/>
                    <a:pt x="1285" y="162"/>
                    <a:pt x="1285" y="162"/>
                  </a:cubicBezTo>
                  <a:cubicBezTo>
                    <a:pt x="1286" y="163"/>
                    <a:pt x="1286" y="163"/>
                    <a:pt x="1286" y="163"/>
                  </a:cubicBezTo>
                  <a:cubicBezTo>
                    <a:pt x="1287" y="165"/>
                    <a:pt x="1287" y="165"/>
                    <a:pt x="1287" y="165"/>
                  </a:cubicBezTo>
                  <a:cubicBezTo>
                    <a:pt x="1287" y="166"/>
                    <a:pt x="1287" y="166"/>
                    <a:pt x="1287" y="166"/>
                  </a:cubicBezTo>
                  <a:cubicBezTo>
                    <a:pt x="1288" y="168"/>
                    <a:pt x="1288" y="168"/>
                    <a:pt x="1288" y="168"/>
                  </a:cubicBezTo>
                  <a:cubicBezTo>
                    <a:pt x="1288" y="169"/>
                    <a:pt x="1288" y="169"/>
                    <a:pt x="1288" y="169"/>
                  </a:cubicBezTo>
                  <a:cubicBezTo>
                    <a:pt x="1289" y="171"/>
                    <a:pt x="1289" y="171"/>
                    <a:pt x="1289" y="171"/>
                  </a:cubicBezTo>
                  <a:cubicBezTo>
                    <a:pt x="1290" y="172"/>
                    <a:pt x="1290" y="172"/>
                    <a:pt x="1290" y="172"/>
                  </a:cubicBezTo>
                  <a:cubicBezTo>
                    <a:pt x="1290" y="174"/>
                    <a:pt x="1290" y="174"/>
                    <a:pt x="1290" y="174"/>
                  </a:cubicBezTo>
                  <a:cubicBezTo>
                    <a:pt x="1291" y="175"/>
                    <a:pt x="1291" y="175"/>
                    <a:pt x="1291" y="175"/>
                  </a:cubicBezTo>
                  <a:cubicBezTo>
                    <a:pt x="1291" y="177"/>
                    <a:pt x="1291" y="177"/>
                    <a:pt x="1291" y="177"/>
                  </a:cubicBezTo>
                  <a:cubicBezTo>
                    <a:pt x="1292" y="178"/>
                    <a:pt x="1292" y="178"/>
                    <a:pt x="1292" y="178"/>
                  </a:cubicBezTo>
                  <a:cubicBezTo>
                    <a:pt x="1292" y="180"/>
                    <a:pt x="1292" y="180"/>
                    <a:pt x="1292" y="180"/>
                  </a:cubicBezTo>
                  <a:cubicBezTo>
                    <a:pt x="1293" y="181"/>
                    <a:pt x="1293" y="181"/>
                    <a:pt x="1293" y="181"/>
                  </a:cubicBezTo>
                  <a:cubicBezTo>
                    <a:pt x="1293" y="183"/>
                    <a:pt x="1293" y="183"/>
                    <a:pt x="1293" y="183"/>
                  </a:cubicBezTo>
                  <a:cubicBezTo>
                    <a:pt x="1294" y="184"/>
                    <a:pt x="1294" y="184"/>
                    <a:pt x="1294" y="184"/>
                  </a:cubicBezTo>
                  <a:cubicBezTo>
                    <a:pt x="1294" y="186"/>
                    <a:pt x="1294" y="186"/>
                    <a:pt x="1294" y="186"/>
                  </a:cubicBezTo>
                  <a:cubicBezTo>
                    <a:pt x="1295" y="187"/>
                    <a:pt x="1295" y="187"/>
                    <a:pt x="1295" y="187"/>
                  </a:cubicBezTo>
                  <a:cubicBezTo>
                    <a:pt x="1295" y="189"/>
                    <a:pt x="1295" y="189"/>
                    <a:pt x="1295" y="189"/>
                  </a:cubicBezTo>
                  <a:cubicBezTo>
                    <a:pt x="1295" y="190"/>
                    <a:pt x="1295" y="190"/>
                    <a:pt x="1295" y="190"/>
                  </a:cubicBezTo>
                  <a:cubicBezTo>
                    <a:pt x="1296" y="192"/>
                    <a:pt x="1296" y="192"/>
                    <a:pt x="1296" y="192"/>
                  </a:cubicBezTo>
                  <a:cubicBezTo>
                    <a:pt x="1296" y="193"/>
                    <a:pt x="1296" y="193"/>
                    <a:pt x="1296" y="193"/>
                  </a:cubicBezTo>
                  <a:cubicBezTo>
                    <a:pt x="1297" y="195"/>
                    <a:pt x="1297" y="195"/>
                    <a:pt x="1297" y="195"/>
                  </a:cubicBezTo>
                  <a:cubicBezTo>
                    <a:pt x="1297" y="196"/>
                    <a:pt x="1297" y="196"/>
                    <a:pt x="1297" y="196"/>
                  </a:cubicBezTo>
                  <a:cubicBezTo>
                    <a:pt x="1298" y="198"/>
                    <a:pt x="1298" y="198"/>
                    <a:pt x="1298" y="198"/>
                  </a:cubicBezTo>
                  <a:cubicBezTo>
                    <a:pt x="1298" y="200"/>
                    <a:pt x="1298" y="200"/>
                    <a:pt x="1298" y="200"/>
                  </a:cubicBezTo>
                  <a:cubicBezTo>
                    <a:pt x="1298" y="201"/>
                    <a:pt x="1298" y="201"/>
                    <a:pt x="1298" y="201"/>
                  </a:cubicBezTo>
                  <a:cubicBezTo>
                    <a:pt x="1299" y="203"/>
                    <a:pt x="1299" y="203"/>
                    <a:pt x="1299" y="203"/>
                  </a:cubicBezTo>
                  <a:close/>
                  <a:moveTo>
                    <a:pt x="1190" y="48"/>
                  </a:moveTo>
                  <a:cubicBezTo>
                    <a:pt x="1201" y="54"/>
                    <a:pt x="1203" y="68"/>
                    <a:pt x="1196" y="78"/>
                  </a:cubicBezTo>
                  <a:cubicBezTo>
                    <a:pt x="1189" y="88"/>
                    <a:pt x="1174" y="90"/>
                    <a:pt x="1164" y="83"/>
                  </a:cubicBezTo>
                  <a:cubicBezTo>
                    <a:pt x="1163" y="83"/>
                    <a:pt x="1163" y="83"/>
                    <a:pt x="1163" y="83"/>
                  </a:cubicBezTo>
                  <a:cubicBezTo>
                    <a:pt x="1162" y="82"/>
                    <a:pt x="1162" y="82"/>
                    <a:pt x="1162" y="82"/>
                  </a:cubicBezTo>
                  <a:cubicBezTo>
                    <a:pt x="1161" y="81"/>
                    <a:pt x="1161" y="81"/>
                    <a:pt x="1161" y="81"/>
                  </a:cubicBezTo>
                  <a:cubicBezTo>
                    <a:pt x="1160" y="80"/>
                    <a:pt x="1160" y="80"/>
                    <a:pt x="1160" y="80"/>
                  </a:cubicBezTo>
                  <a:cubicBezTo>
                    <a:pt x="1158" y="80"/>
                    <a:pt x="1158" y="80"/>
                    <a:pt x="1158" y="80"/>
                  </a:cubicBezTo>
                  <a:cubicBezTo>
                    <a:pt x="1157" y="79"/>
                    <a:pt x="1157" y="79"/>
                    <a:pt x="1157" y="79"/>
                  </a:cubicBezTo>
                  <a:cubicBezTo>
                    <a:pt x="1156" y="78"/>
                    <a:pt x="1156" y="78"/>
                    <a:pt x="1156" y="78"/>
                  </a:cubicBezTo>
                  <a:cubicBezTo>
                    <a:pt x="1155" y="78"/>
                    <a:pt x="1155" y="78"/>
                    <a:pt x="1155" y="78"/>
                  </a:cubicBezTo>
                  <a:cubicBezTo>
                    <a:pt x="1154" y="77"/>
                    <a:pt x="1154" y="77"/>
                    <a:pt x="1154" y="77"/>
                  </a:cubicBezTo>
                  <a:cubicBezTo>
                    <a:pt x="1153" y="76"/>
                    <a:pt x="1153" y="76"/>
                    <a:pt x="1153" y="76"/>
                  </a:cubicBezTo>
                  <a:cubicBezTo>
                    <a:pt x="1152" y="76"/>
                    <a:pt x="1152" y="76"/>
                    <a:pt x="1152" y="76"/>
                  </a:cubicBezTo>
                  <a:cubicBezTo>
                    <a:pt x="1150" y="75"/>
                    <a:pt x="1150" y="75"/>
                    <a:pt x="1150" y="75"/>
                  </a:cubicBezTo>
                  <a:cubicBezTo>
                    <a:pt x="1149" y="74"/>
                    <a:pt x="1149" y="74"/>
                    <a:pt x="1149" y="74"/>
                  </a:cubicBezTo>
                  <a:cubicBezTo>
                    <a:pt x="1148" y="74"/>
                    <a:pt x="1148" y="74"/>
                    <a:pt x="1148" y="74"/>
                  </a:cubicBezTo>
                  <a:cubicBezTo>
                    <a:pt x="1147" y="73"/>
                    <a:pt x="1147" y="73"/>
                    <a:pt x="1147" y="73"/>
                  </a:cubicBezTo>
                  <a:cubicBezTo>
                    <a:pt x="1146" y="72"/>
                    <a:pt x="1146" y="72"/>
                    <a:pt x="1146" y="72"/>
                  </a:cubicBezTo>
                  <a:cubicBezTo>
                    <a:pt x="1145" y="72"/>
                    <a:pt x="1145" y="72"/>
                    <a:pt x="1145" y="72"/>
                  </a:cubicBezTo>
                  <a:cubicBezTo>
                    <a:pt x="1143" y="71"/>
                    <a:pt x="1143" y="71"/>
                    <a:pt x="1143" y="71"/>
                  </a:cubicBezTo>
                  <a:cubicBezTo>
                    <a:pt x="1142" y="70"/>
                    <a:pt x="1142" y="70"/>
                    <a:pt x="1142" y="70"/>
                  </a:cubicBezTo>
                  <a:cubicBezTo>
                    <a:pt x="1141" y="70"/>
                    <a:pt x="1141" y="70"/>
                    <a:pt x="1141" y="70"/>
                  </a:cubicBezTo>
                  <a:cubicBezTo>
                    <a:pt x="1140" y="69"/>
                    <a:pt x="1140" y="69"/>
                    <a:pt x="1140" y="69"/>
                  </a:cubicBezTo>
                  <a:cubicBezTo>
                    <a:pt x="1139" y="68"/>
                    <a:pt x="1139" y="68"/>
                    <a:pt x="1139" y="68"/>
                  </a:cubicBezTo>
                  <a:cubicBezTo>
                    <a:pt x="1137" y="68"/>
                    <a:pt x="1137" y="68"/>
                    <a:pt x="1137" y="68"/>
                  </a:cubicBezTo>
                  <a:cubicBezTo>
                    <a:pt x="1136" y="67"/>
                    <a:pt x="1136" y="67"/>
                    <a:pt x="1136" y="67"/>
                  </a:cubicBezTo>
                  <a:cubicBezTo>
                    <a:pt x="1135" y="67"/>
                    <a:pt x="1135" y="67"/>
                    <a:pt x="1135" y="67"/>
                  </a:cubicBezTo>
                  <a:cubicBezTo>
                    <a:pt x="1134" y="66"/>
                    <a:pt x="1134" y="66"/>
                    <a:pt x="1134" y="66"/>
                  </a:cubicBezTo>
                  <a:cubicBezTo>
                    <a:pt x="1132" y="66"/>
                    <a:pt x="1132" y="66"/>
                    <a:pt x="1132" y="66"/>
                  </a:cubicBezTo>
                  <a:cubicBezTo>
                    <a:pt x="1131" y="65"/>
                    <a:pt x="1131" y="65"/>
                    <a:pt x="1131" y="65"/>
                  </a:cubicBezTo>
                  <a:cubicBezTo>
                    <a:pt x="1130" y="64"/>
                    <a:pt x="1130" y="64"/>
                    <a:pt x="1130" y="64"/>
                  </a:cubicBezTo>
                  <a:cubicBezTo>
                    <a:pt x="1129" y="64"/>
                    <a:pt x="1129" y="64"/>
                    <a:pt x="1129" y="64"/>
                  </a:cubicBezTo>
                  <a:cubicBezTo>
                    <a:pt x="1128" y="63"/>
                    <a:pt x="1128" y="63"/>
                    <a:pt x="1128" y="63"/>
                  </a:cubicBezTo>
                  <a:cubicBezTo>
                    <a:pt x="1116" y="59"/>
                    <a:pt x="1111" y="45"/>
                    <a:pt x="1116" y="35"/>
                  </a:cubicBezTo>
                  <a:cubicBezTo>
                    <a:pt x="1122" y="24"/>
                    <a:pt x="1135" y="19"/>
                    <a:pt x="1147" y="24"/>
                  </a:cubicBezTo>
                  <a:cubicBezTo>
                    <a:pt x="1148" y="24"/>
                    <a:pt x="1148" y="24"/>
                    <a:pt x="1148" y="24"/>
                  </a:cubicBezTo>
                  <a:cubicBezTo>
                    <a:pt x="1150" y="25"/>
                    <a:pt x="1150" y="25"/>
                    <a:pt x="1150" y="25"/>
                  </a:cubicBezTo>
                  <a:cubicBezTo>
                    <a:pt x="1151" y="26"/>
                    <a:pt x="1151" y="26"/>
                    <a:pt x="1151" y="26"/>
                  </a:cubicBezTo>
                  <a:cubicBezTo>
                    <a:pt x="1153" y="27"/>
                    <a:pt x="1153" y="27"/>
                    <a:pt x="1153" y="27"/>
                  </a:cubicBezTo>
                  <a:cubicBezTo>
                    <a:pt x="1154" y="27"/>
                    <a:pt x="1154" y="27"/>
                    <a:pt x="1154" y="27"/>
                  </a:cubicBezTo>
                  <a:cubicBezTo>
                    <a:pt x="1156" y="28"/>
                    <a:pt x="1156" y="28"/>
                    <a:pt x="1156" y="28"/>
                  </a:cubicBezTo>
                  <a:cubicBezTo>
                    <a:pt x="1157" y="28"/>
                    <a:pt x="1157" y="28"/>
                    <a:pt x="1157" y="28"/>
                  </a:cubicBezTo>
                  <a:cubicBezTo>
                    <a:pt x="1158" y="29"/>
                    <a:pt x="1158" y="29"/>
                    <a:pt x="1158" y="29"/>
                  </a:cubicBezTo>
                  <a:cubicBezTo>
                    <a:pt x="1160" y="30"/>
                    <a:pt x="1160" y="30"/>
                    <a:pt x="1160" y="30"/>
                  </a:cubicBezTo>
                  <a:cubicBezTo>
                    <a:pt x="1161" y="31"/>
                    <a:pt x="1161" y="31"/>
                    <a:pt x="1161" y="31"/>
                  </a:cubicBezTo>
                  <a:cubicBezTo>
                    <a:pt x="1163" y="31"/>
                    <a:pt x="1163" y="31"/>
                    <a:pt x="1163" y="31"/>
                  </a:cubicBezTo>
                  <a:cubicBezTo>
                    <a:pt x="1164" y="32"/>
                    <a:pt x="1164" y="32"/>
                    <a:pt x="1164" y="32"/>
                  </a:cubicBezTo>
                  <a:cubicBezTo>
                    <a:pt x="1166" y="33"/>
                    <a:pt x="1166" y="33"/>
                    <a:pt x="1166" y="33"/>
                  </a:cubicBezTo>
                  <a:cubicBezTo>
                    <a:pt x="1167" y="34"/>
                    <a:pt x="1167" y="34"/>
                    <a:pt x="1167" y="34"/>
                  </a:cubicBezTo>
                  <a:cubicBezTo>
                    <a:pt x="1169" y="35"/>
                    <a:pt x="1169" y="35"/>
                    <a:pt x="1169" y="35"/>
                  </a:cubicBezTo>
                  <a:cubicBezTo>
                    <a:pt x="1170" y="35"/>
                    <a:pt x="1170" y="35"/>
                    <a:pt x="1170" y="35"/>
                  </a:cubicBezTo>
                  <a:cubicBezTo>
                    <a:pt x="1171" y="36"/>
                    <a:pt x="1171" y="36"/>
                    <a:pt x="1171" y="36"/>
                  </a:cubicBezTo>
                  <a:cubicBezTo>
                    <a:pt x="1173" y="37"/>
                    <a:pt x="1173" y="37"/>
                    <a:pt x="1173" y="37"/>
                  </a:cubicBezTo>
                  <a:cubicBezTo>
                    <a:pt x="1174" y="38"/>
                    <a:pt x="1174" y="38"/>
                    <a:pt x="1174" y="38"/>
                  </a:cubicBezTo>
                  <a:cubicBezTo>
                    <a:pt x="1176" y="39"/>
                    <a:pt x="1176" y="39"/>
                    <a:pt x="1176" y="39"/>
                  </a:cubicBezTo>
                  <a:cubicBezTo>
                    <a:pt x="1177" y="39"/>
                    <a:pt x="1177" y="39"/>
                    <a:pt x="1177" y="39"/>
                  </a:cubicBezTo>
                  <a:cubicBezTo>
                    <a:pt x="1178" y="40"/>
                    <a:pt x="1178" y="40"/>
                    <a:pt x="1178" y="40"/>
                  </a:cubicBezTo>
                  <a:cubicBezTo>
                    <a:pt x="1180" y="41"/>
                    <a:pt x="1180" y="41"/>
                    <a:pt x="1180" y="41"/>
                  </a:cubicBezTo>
                  <a:cubicBezTo>
                    <a:pt x="1181" y="42"/>
                    <a:pt x="1181" y="42"/>
                    <a:pt x="1181" y="42"/>
                  </a:cubicBezTo>
                  <a:cubicBezTo>
                    <a:pt x="1183" y="43"/>
                    <a:pt x="1183" y="43"/>
                    <a:pt x="1183" y="43"/>
                  </a:cubicBezTo>
                  <a:cubicBezTo>
                    <a:pt x="1184" y="43"/>
                    <a:pt x="1184" y="43"/>
                    <a:pt x="1184" y="43"/>
                  </a:cubicBezTo>
                  <a:cubicBezTo>
                    <a:pt x="1185" y="45"/>
                    <a:pt x="1185" y="45"/>
                    <a:pt x="1185" y="45"/>
                  </a:cubicBezTo>
                  <a:cubicBezTo>
                    <a:pt x="1187" y="45"/>
                    <a:pt x="1187" y="45"/>
                    <a:pt x="1187" y="45"/>
                  </a:cubicBezTo>
                  <a:cubicBezTo>
                    <a:pt x="1188" y="46"/>
                    <a:pt x="1188" y="46"/>
                    <a:pt x="1188" y="46"/>
                  </a:cubicBezTo>
                  <a:cubicBezTo>
                    <a:pt x="1189" y="47"/>
                    <a:pt x="1189" y="47"/>
                    <a:pt x="1189" y="47"/>
                  </a:cubicBezTo>
                  <a:lnTo>
                    <a:pt x="1190" y="48"/>
                  </a:lnTo>
                  <a:close/>
                  <a:moveTo>
                    <a:pt x="1003" y="0"/>
                  </a:moveTo>
                  <a:cubicBezTo>
                    <a:pt x="1016" y="0"/>
                    <a:pt x="1026" y="10"/>
                    <a:pt x="1026" y="22"/>
                  </a:cubicBezTo>
                  <a:cubicBezTo>
                    <a:pt x="1026" y="34"/>
                    <a:pt x="1016" y="44"/>
                    <a:pt x="1003" y="44"/>
                  </a:cubicBezTo>
                  <a:cubicBezTo>
                    <a:pt x="957" y="44"/>
                    <a:pt x="957" y="44"/>
                    <a:pt x="957" y="44"/>
                  </a:cubicBezTo>
                  <a:cubicBezTo>
                    <a:pt x="944" y="44"/>
                    <a:pt x="934" y="34"/>
                    <a:pt x="934" y="22"/>
                  </a:cubicBezTo>
                  <a:cubicBezTo>
                    <a:pt x="934" y="10"/>
                    <a:pt x="944" y="0"/>
                    <a:pt x="957" y="0"/>
                  </a:cubicBezTo>
                  <a:lnTo>
                    <a:pt x="1003" y="0"/>
                  </a:lnTo>
                  <a:close/>
                  <a:moveTo>
                    <a:pt x="819" y="0"/>
                  </a:moveTo>
                  <a:cubicBezTo>
                    <a:pt x="832" y="0"/>
                    <a:pt x="842" y="10"/>
                    <a:pt x="842" y="22"/>
                  </a:cubicBezTo>
                  <a:cubicBezTo>
                    <a:pt x="842" y="34"/>
                    <a:pt x="832" y="44"/>
                    <a:pt x="819" y="44"/>
                  </a:cubicBezTo>
                  <a:cubicBezTo>
                    <a:pt x="773" y="44"/>
                    <a:pt x="773" y="44"/>
                    <a:pt x="773" y="44"/>
                  </a:cubicBezTo>
                  <a:cubicBezTo>
                    <a:pt x="761" y="44"/>
                    <a:pt x="750" y="34"/>
                    <a:pt x="750" y="22"/>
                  </a:cubicBezTo>
                  <a:cubicBezTo>
                    <a:pt x="750" y="10"/>
                    <a:pt x="761" y="0"/>
                    <a:pt x="773" y="0"/>
                  </a:cubicBezTo>
                  <a:lnTo>
                    <a:pt x="819" y="0"/>
                  </a:lnTo>
                  <a:close/>
                  <a:moveTo>
                    <a:pt x="635" y="0"/>
                  </a:moveTo>
                  <a:cubicBezTo>
                    <a:pt x="648" y="0"/>
                    <a:pt x="658" y="10"/>
                    <a:pt x="658" y="22"/>
                  </a:cubicBezTo>
                  <a:cubicBezTo>
                    <a:pt x="658" y="34"/>
                    <a:pt x="648" y="44"/>
                    <a:pt x="635" y="44"/>
                  </a:cubicBezTo>
                  <a:cubicBezTo>
                    <a:pt x="590" y="44"/>
                    <a:pt x="590" y="44"/>
                    <a:pt x="590" y="44"/>
                  </a:cubicBezTo>
                  <a:cubicBezTo>
                    <a:pt x="577" y="44"/>
                    <a:pt x="566" y="34"/>
                    <a:pt x="566" y="22"/>
                  </a:cubicBezTo>
                  <a:cubicBezTo>
                    <a:pt x="566" y="10"/>
                    <a:pt x="577" y="0"/>
                    <a:pt x="590" y="0"/>
                  </a:cubicBezTo>
                  <a:lnTo>
                    <a:pt x="635" y="0"/>
                  </a:lnTo>
                  <a:close/>
                  <a:moveTo>
                    <a:pt x="452" y="0"/>
                  </a:moveTo>
                  <a:cubicBezTo>
                    <a:pt x="465" y="0"/>
                    <a:pt x="475" y="10"/>
                    <a:pt x="475" y="22"/>
                  </a:cubicBezTo>
                  <a:cubicBezTo>
                    <a:pt x="475" y="34"/>
                    <a:pt x="465" y="44"/>
                    <a:pt x="452" y="44"/>
                  </a:cubicBezTo>
                  <a:cubicBezTo>
                    <a:pt x="406" y="44"/>
                    <a:pt x="406" y="44"/>
                    <a:pt x="406" y="44"/>
                  </a:cubicBezTo>
                  <a:cubicBezTo>
                    <a:pt x="393" y="44"/>
                    <a:pt x="383" y="34"/>
                    <a:pt x="383" y="22"/>
                  </a:cubicBezTo>
                  <a:cubicBezTo>
                    <a:pt x="383" y="10"/>
                    <a:pt x="393" y="0"/>
                    <a:pt x="406" y="0"/>
                  </a:cubicBezTo>
                  <a:lnTo>
                    <a:pt x="452" y="0"/>
                  </a:lnTo>
                  <a:close/>
                  <a:moveTo>
                    <a:pt x="295" y="0"/>
                  </a:moveTo>
                  <a:cubicBezTo>
                    <a:pt x="308" y="0"/>
                    <a:pt x="318" y="10"/>
                    <a:pt x="318" y="22"/>
                  </a:cubicBezTo>
                  <a:cubicBezTo>
                    <a:pt x="318" y="34"/>
                    <a:pt x="308" y="44"/>
                    <a:pt x="295" y="44"/>
                  </a:cubicBezTo>
                  <a:cubicBezTo>
                    <a:pt x="271" y="44"/>
                    <a:pt x="271" y="44"/>
                    <a:pt x="271" y="44"/>
                  </a:cubicBezTo>
                  <a:cubicBezTo>
                    <a:pt x="270" y="44"/>
                    <a:pt x="270" y="44"/>
                    <a:pt x="270" y="44"/>
                  </a:cubicBezTo>
                  <a:cubicBezTo>
                    <a:pt x="268" y="44"/>
                    <a:pt x="268" y="44"/>
                    <a:pt x="268" y="44"/>
                  </a:cubicBezTo>
                  <a:cubicBezTo>
                    <a:pt x="267" y="44"/>
                    <a:pt x="267" y="44"/>
                    <a:pt x="267" y="44"/>
                  </a:cubicBezTo>
                  <a:cubicBezTo>
                    <a:pt x="265" y="44"/>
                    <a:pt x="265" y="44"/>
                    <a:pt x="265" y="44"/>
                  </a:cubicBezTo>
                  <a:cubicBezTo>
                    <a:pt x="264" y="44"/>
                    <a:pt x="264" y="44"/>
                    <a:pt x="264" y="44"/>
                  </a:cubicBezTo>
                  <a:cubicBezTo>
                    <a:pt x="262" y="44"/>
                    <a:pt x="262" y="44"/>
                    <a:pt x="262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59" y="44"/>
                    <a:pt x="259" y="44"/>
                    <a:pt x="259" y="44"/>
                  </a:cubicBezTo>
                  <a:cubicBezTo>
                    <a:pt x="258" y="44"/>
                    <a:pt x="258" y="44"/>
                    <a:pt x="258" y="44"/>
                  </a:cubicBezTo>
                  <a:cubicBezTo>
                    <a:pt x="257" y="44"/>
                    <a:pt x="257" y="44"/>
                    <a:pt x="257" y="44"/>
                  </a:cubicBezTo>
                  <a:cubicBezTo>
                    <a:pt x="255" y="45"/>
                    <a:pt x="255" y="45"/>
                    <a:pt x="255" y="45"/>
                  </a:cubicBezTo>
                  <a:cubicBezTo>
                    <a:pt x="254" y="45"/>
                    <a:pt x="254" y="45"/>
                    <a:pt x="254" y="45"/>
                  </a:cubicBezTo>
                  <a:cubicBezTo>
                    <a:pt x="252" y="45"/>
                    <a:pt x="252" y="45"/>
                    <a:pt x="252" y="45"/>
                  </a:cubicBezTo>
                  <a:cubicBezTo>
                    <a:pt x="251" y="45"/>
                    <a:pt x="251" y="45"/>
                    <a:pt x="251" y="45"/>
                  </a:cubicBezTo>
                  <a:cubicBezTo>
                    <a:pt x="239" y="46"/>
                    <a:pt x="228" y="37"/>
                    <a:pt x="226" y="25"/>
                  </a:cubicBezTo>
                  <a:cubicBezTo>
                    <a:pt x="225" y="13"/>
                    <a:pt x="234" y="2"/>
                    <a:pt x="247" y="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50" y="1"/>
                    <a:pt x="250" y="1"/>
                    <a:pt x="250" y="1"/>
                  </a:cubicBezTo>
                  <a:cubicBezTo>
                    <a:pt x="252" y="1"/>
                    <a:pt x="252" y="1"/>
                    <a:pt x="252" y="1"/>
                  </a:cubicBezTo>
                  <a:cubicBezTo>
                    <a:pt x="254" y="1"/>
                    <a:pt x="254" y="1"/>
                    <a:pt x="254" y="1"/>
                  </a:cubicBezTo>
                  <a:cubicBezTo>
                    <a:pt x="255" y="1"/>
                    <a:pt x="255" y="1"/>
                    <a:pt x="255" y="1"/>
                  </a:cubicBezTo>
                  <a:cubicBezTo>
                    <a:pt x="257" y="1"/>
                    <a:pt x="257" y="1"/>
                    <a:pt x="257" y="1"/>
                  </a:cubicBezTo>
                  <a:cubicBezTo>
                    <a:pt x="259" y="1"/>
                    <a:pt x="259" y="1"/>
                    <a:pt x="259" y="1"/>
                  </a:cubicBezTo>
                  <a:cubicBezTo>
                    <a:pt x="261" y="1"/>
                    <a:pt x="261" y="1"/>
                    <a:pt x="261" y="1"/>
                  </a:cubicBezTo>
                  <a:cubicBezTo>
                    <a:pt x="262" y="1"/>
                    <a:pt x="262" y="1"/>
                    <a:pt x="262" y="1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71" y="0"/>
                    <a:pt x="271" y="0"/>
                    <a:pt x="271" y="0"/>
                  </a:cubicBezTo>
                  <a:lnTo>
                    <a:pt x="295" y="0"/>
                  </a:lnTo>
                  <a:close/>
                  <a:moveTo>
                    <a:pt x="108" y="52"/>
                  </a:moveTo>
                  <a:cubicBezTo>
                    <a:pt x="119" y="45"/>
                    <a:pt x="133" y="47"/>
                    <a:pt x="141" y="56"/>
                  </a:cubicBezTo>
                  <a:cubicBezTo>
                    <a:pt x="148" y="66"/>
                    <a:pt x="146" y="80"/>
                    <a:pt x="136" y="87"/>
                  </a:cubicBezTo>
                  <a:cubicBezTo>
                    <a:pt x="136" y="87"/>
                    <a:pt x="136" y="87"/>
                    <a:pt x="136" y="87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33" y="89"/>
                    <a:pt x="133" y="89"/>
                    <a:pt x="133" y="89"/>
                  </a:cubicBezTo>
                  <a:cubicBezTo>
                    <a:pt x="132" y="90"/>
                    <a:pt x="132" y="90"/>
                    <a:pt x="132" y="90"/>
                  </a:cubicBezTo>
                  <a:cubicBezTo>
                    <a:pt x="131" y="90"/>
                    <a:pt x="131" y="90"/>
                    <a:pt x="131" y="90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29" y="92"/>
                    <a:pt x="129" y="92"/>
                    <a:pt x="129" y="92"/>
                  </a:cubicBezTo>
                  <a:cubicBezTo>
                    <a:pt x="128" y="93"/>
                    <a:pt x="128" y="93"/>
                    <a:pt x="128" y="93"/>
                  </a:cubicBezTo>
                  <a:cubicBezTo>
                    <a:pt x="127" y="94"/>
                    <a:pt x="127" y="94"/>
                    <a:pt x="127" y="94"/>
                  </a:cubicBezTo>
                  <a:cubicBezTo>
                    <a:pt x="126" y="94"/>
                    <a:pt x="126" y="94"/>
                    <a:pt x="126" y="94"/>
                  </a:cubicBezTo>
                  <a:cubicBezTo>
                    <a:pt x="125" y="95"/>
                    <a:pt x="125" y="95"/>
                    <a:pt x="125" y="9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3" y="97"/>
                    <a:pt x="123" y="97"/>
                    <a:pt x="123" y="97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1" y="99"/>
                    <a:pt x="121" y="99"/>
                    <a:pt x="121" y="99"/>
                  </a:cubicBezTo>
                  <a:cubicBezTo>
                    <a:pt x="120" y="100"/>
                    <a:pt x="120" y="100"/>
                    <a:pt x="120" y="100"/>
                  </a:cubicBezTo>
                  <a:cubicBezTo>
                    <a:pt x="119" y="100"/>
                    <a:pt x="119" y="100"/>
                    <a:pt x="119" y="100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17" y="102"/>
                    <a:pt x="117" y="102"/>
                    <a:pt x="117" y="102"/>
                  </a:cubicBezTo>
                  <a:cubicBezTo>
                    <a:pt x="116" y="103"/>
                    <a:pt x="116" y="103"/>
                    <a:pt x="116" y="103"/>
                  </a:cubicBezTo>
                  <a:cubicBezTo>
                    <a:pt x="115" y="104"/>
                    <a:pt x="115" y="104"/>
                    <a:pt x="115" y="104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3" y="106"/>
                    <a:pt x="113" y="106"/>
                    <a:pt x="113" y="106"/>
                  </a:cubicBezTo>
                  <a:cubicBezTo>
                    <a:pt x="112" y="107"/>
                    <a:pt x="112" y="107"/>
                    <a:pt x="112" y="107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0" y="108"/>
                    <a:pt x="110" y="108"/>
                    <a:pt x="110" y="108"/>
                  </a:cubicBezTo>
                  <a:cubicBezTo>
                    <a:pt x="109" y="109"/>
                    <a:pt x="109" y="109"/>
                    <a:pt x="109" y="109"/>
                  </a:cubicBezTo>
                  <a:cubicBezTo>
                    <a:pt x="108" y="110"/>
                    <a:pt x="108" y="110"/>
                    <a:pt x="108" y="110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2"/>
                    <a:pt x="107" y="112"/>
                    <a:pt x="107" y="112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5" y="113"/>
                    <a:pt x="105" y="113"/>
                    <a:pt x="105" y="113"/>
                  </a:cubicBezTo>
                  <a:cubicBezTo>
                    <a:pt x="97" y="122"/>
                    <a:pt x="82" y="123"/>
                    <a:pt x="73" y="115"/>
                  </a:cubicBezTo>
                  <a:cubicBezTo>
                    <a:pt x="63" y="107"/>
                    <a:pt x="63" y="93"/>
                    <a:pt x="71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0"/>
                    <a:pt x="75" y="80"/>
                    <a:pt x="75" y="80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7" y="78"/>
                    <a:pt x="77" y="78"/>
                    <a:pt x="77" y="78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3" y="73"/>
                    <a:pt x="83" y="73"/>
                    <a:pt x="83" y="73"/>
                  </a:cubicBezTo>
                  <a:cubicBezTo>
                    <a:pt x="84" y="72"/>
                    <a:pt x="84" y="72"/>
                    <a:pt x="84" y="72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8" y="68"/>
                    <a:pt x="88" y="68"/>
                    <a:pt x="88" y="68"/>
                  </a:cubicBezTo>
                  <a:cubicBezTo>
                    <a:pt x="89" y="67"/>
                    <a:pt x="89" y="67"/>
                    <a:pt x="89" y="67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2" y="65"/>
                    <a:pt x="92" y="65"/>
                    <a:pt x="92" y="65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4" y="63"/>
                    <a:pt x="94" y="63"/>
                    <a:pt x="94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6" y="61"/>
                    <a:pt x="96" y="61"/>
                    <a:pt x="96" y="61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9" y="59"/>
                    <a:pt x="99" y="59"/>
                    <a:pt x="99" y="59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02" y="57"/>
                    <a:pt x="102" y="57"/>
                    <a:pt x="102" y="57"/>
                  </a:cubicBezTo>
                  <a:cubicBezTo>
                    <a:pt x="103" y="56"/>
                    <a:pt x="103" y="56"/>
                    <a:pt x="103" y="56"/>
                  </a:cubicBezTo>
                  <a:cubicBezTo>
                    <a:pt x="104" y="55"/>
                    <a:pt x="104" y="55"/>
                    <a:pt x="104" y="55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8" y="53"/>
                    <a:pt x="108" y="53"/>
                    <a:pt x="108" y="53"/>
                  </a:cubicBezTo>
                  <a:lnTo>
                    <a:pt x="108" y="52"/>
                  </a:lnTo>
                  <a:close/>
                  <a:moveTo>
                    <a:pt x="5" y="198"/>
                  </a:moveTo>
                  <a:cubicBezTo>
                    <a:pt x="7" y="186"/>
                    <a:pt x="19" y="178"/>
                    <a:pt x="32" y="180"/>
                  </a:cubicBezTo>
                  <a:cubicBezTo>
                    <a:pt x="44" y="182"/>
                    <a:pt x="52" y="194"/>
                    <a:pt x="50" y="205"/>
                  </a:cubicBezTo>
                  <a:cubicBezTo>
                    <a:pt x="50" y="206"/>
                    <a:pt x="50" y="206"/>
                    <a:pt x="50" y="206"/>
                  </a:cubicBezTo>
                  <a:cubicBezTo>
                    <a:pt x="49" y="207"/>
                    <a:pt x="49" y="207"/>
                    <a:pt x="49" y="207"/>
                  </a:cubicBezTo>
                  <a:cubicBezTo>
                    <a:pt x="49" y="209"/>
                    <a:pt x="49" y="209"/>
                    <a:pt x="49" y="209"/>
                  </a:cubicBezTo>
                  <a:cubicBezTo>
                    <a:pt x="49" y="210"/>
                    <a:pt x="49" y="210"/>
                    <a:pt x="49" y="210"/>
                  </a:cubicBezTo>
                  <a:cubicBezTo>
                    <a:pt x="49" y="211"/>
                    <a:pt x="49" y="211"/>
                    <a:pt x="49" y="211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48" y="214"/>
                    <a:pt x="48" y="214"/>
                    <a:pt x="48" y="214"/>
                  </a:cubicBezTo>
                  <a:cubicBezTo>
                    <a:pt x="48" y="215"/>
                    <a:pt x="48" y="215"/>
                    <a:pt x="48" y="215"/>
                  </a:cubicBezTo>
                  <a:cubicBezTo>
                    <a:pt x="48" y="216"/>
                    <a:pt x="48" y="216"/>
                    <a:pt x="48" y="216"/>
                  </a:cubicBezTo>
                  <a:cubicBezTo>
                    <a:pt x="48" y="218"/>
                    <a:pt x="48" y="218"/>
                    <a:pt x="48" y="218"/>
                  </a:cubicBezTo>
                  <a:cubicBezTo>
                    <a:pt x="48" y="219"/>
                    <a:pt x="48" y="219"/>
                    <a:pt x="48" y="219"/>
                  </a:cubicBezTo>
                  <a:cubicBezTo>
                    <a:pt x="48" y="220"/>
                    <a:pt x="48" y="220"/>
                    <a:pt x="48" y="220"/>
                  </a:cubicBezTo>
                  <a:cubicBezTo>
                    <a:pt x="47" y="222"/>
                    <a:pt x="47" y="222"/>
                    <a:pt x="47" y="222"/>
                  </a:cubicBezTo>
                  <a:cubicBezTo>
                    <a:pt x="47" y="223"/>
                    <a:pt x="47" y="223"/>
                    <a:pt x="47" y="223"/>
                  </a:cubicBezTo>
                  <a:cubicBezTo>
                    <a:pt x="47" y="224"/>
                    <a:pt x="47" y="224"/>
                    <a:pt x="47" y="224"/>
                  </a:cubicBezTo>
                  <a:cubicBezTo>
                    <a:pt x="47" y="226"/>
                    <a:pt x="47" y="226"/>
                    <a:pt x="47" y="226"/>
                  </a:cubicBezTo>
                  <a:cubicBezTo>
                    <a:pt x="47" y="227"/>
                    <a:pt x="47" y="227"/>
                    <a:pt x="47" y="227"/>
                  </a:cubicBezTo>
                  <a:cubicBezTo>
                    <a:pt x="47" y="229"/>
                    <a:pt x="47" y="229"/>
                    <a:pt x="47" y="229"/>
                  </a:cubicBezTo>
                  <a:cubicBezTo>
                    <a:pt x="47" y="230"/>
                    <a:pt x="47" y="230"/>
                    <a:pt x="47" y="230"/>
                  </a:cubicBezTo>
                  <a:cubicBezTo>
                    <a:pt x="47" y="231"/>
                    <a:pt x="47" y="231"/>
                    <a:pt x="47" y="231"/>
                  </a:cubicBezTo>
                  <a:cubicBezTo>
                    <a:pt x="47" y="233"/>
                    <a:pt x="47" y="233"/>
                    <a:pt x="47" y="233"/>
                  </a:cubicBezTo>
                  <a:cubicBezTo>
                    <a:pt x="46" y="234"/>
                    <a:pt x="46" y="234"/>
                    <a:pt x="46" y="234"/>
                  </a:cubicBezTo>
                  <a:cubicBezTo>
                    <a:pt x="46" y="235"/>
                    <a:pt x="46" y="235"/>
                    <a:pt x="46" y="235"/>
                  </a:cubicBezTo>
                  <a:cubicBezTo>
                    <a:pt x="46" y="237"/>
                    <a:pt x="46" y="237"/>
                    <a:pt x="46" y="237"/>
                  </a:cubicBezTo>
                  <a:cubicBezTo>
                    <a:pt x="46" y="238"/>
                    <a:pt x="46" y="238"/>
                    <a:pt x="46" y="238"/>
                  </a:cubicBezTo>
                  <a:cubicBezTo>
                    <a:pt x="46" y="239"/>
                    <a:pt x="46" y="239"/>
                    <a:pt x="46" y="239"/>
                  </a:cubicBezTo>
                  <a:cubicBezTo>
                    <a:pt x="46" y="241"/>
                    <a:pt x="46" y="241"/>
                    <a:pt x="46" y="241"/>
                  </a:cubicBezTo>
                  <a:cubicBezTo>
                    <a:pt x="46" y="242"/>
                    <a:pt x="46" y="242"/>
                    <a:pt x="46" y="242"/>
                  </a:cubicBezTo>
                  <a:cubicBezTo>
                    <a:pt x="46" y="244"/>
                    <a:pt x="46" y="244"/>
                    <a:pt x="46" y="244"/>
                  </a:cubicBezTo>
                  <a:cubicBezTo>
                    <a:pt x="46" y="245"/>
                    <a:pt x="46" y="245"/>
                    <a:pt x="46" y="245"/>
                  </a:cubicBezTo>
                  <a:cubicBezTo>
                    <a:pt x="46" y="257"/>
                    <a:pt x="36" y="267"/>
                    <a:pt x="23" y="267"/>
                  </a:cubicBezTo>
                  <a:cubicBezTo>
                    <a:pt x="10" y="267"/>
                    <a:pt x="0" y="257"/>
                    <a:pt x="0" y="245"/>
                  </a:cubicBezTo>
                  <a:cubicBezTo>
                    <a:pt x="0" y="243"/>
                    <a:pt x="0" y="243"/>
                    <a:pt x="0" y="243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1" y="230"/>
                    <a:pt x="1" y="230"/>
                    <a:pt x="1" y="230"/>
                  </a:cubicBezTo>
                  <a:cubicBezTo>
                    <a:pt x="1" y="229"/>
                    <a:pt x="1" y="229"/>
                    <a:pt x="1" y="229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1" y="225"/>
                    <a:pt x="1" y="225"/>
                    <a:pt x="1" y="225"/>
                  </a:cubicBezTo>
                  <a:cubicBezTo>
                    <a:pt x="1" y="224"/>
                    <a:pt x="1" y="224"/>
                    <a:pt x="1" y="224"/>
                  </a:cubicBezTo>
                  <a:cubicBezTo>
                    <a:pt x="1" y="222"/>
                    <a:pt x="1" y="222"/>
                    <a:pt x="1" y="222"/>
                  </a:cubicBezTo>
                  <a:cubicBezTo>
                    <a:pt x="1" y="220"/>
                    <a:pt x="1" y="220"/>
                    <a:pt x="1" y="220"/>
                  </a:cubicBezTo>
                  <a:cubicBezTo>
                    <a:pt x="1" y="219"/>
                    <a:pt x="1" y="219"/>
                    <a:pt x="1" y="219"/>
                  </a:cubicBezTo>
                  <a:cubicBezTo>
                    <a:pt x="2" y="217"/>
                    <a:pt x="2" y="217"/>
                    <a:pt x="2" y="217"/>
                  </a:cubicBezTo>
                  <a:cubicBezTo>
                    <a:pt x="2" y="215"/>
                    <a:pt x="2" y="215"/>
                    <a:pt x="2" y="215"/>
                  </a:cubicBezTo>
                  <a:cubicBezTo>
                    <a:pt x="2" y="214"/>
                    <a:pt x="2" y="214"/>
                    <a:pt x="2" y="214"/>
                  </a:cubicBezTo>
                  <a:cubicBezTo>
                    <a:pt x="2" y="212"/>
                    <a:pt x="2" y="212"/>
                    <a:pt x="2" y="212"/>
                  </a:cubicBezTo>
                  <a:cubicBezTo>
                    <a:pt x="3" y="211"/>
                    <a:pt x="3" y="211"/>
                    <a:pt x="3" y="211"/>
                  </a:cubicBezTo>
                  <a:cubicBezTo>
                    <a:pt x="3" y="209"/>
                    <a:pt x="3" y="209"/>
                    <a:pt x="3" y="209"/>
                  </a:cubicBezTo>
                  <a:cubicBezTo>
                    <a:pt x="3" y="207"/>
                    <a:pt x="3" y="207"/>
                    <a:pt x="3" y="207"/>
                  </a:cubicBezTo>
                  <a:cubicBezTo>
                    <a:pt x="3" y="206"/>
                    <a:pt x="3" y="206"/>
                    <a:pt x="3" y="206"/>
                  </a:cubicBezTo>
                  <a:cubicBezTo>
                    <a:pt x="4" y="204"/>
                    <a:pt x="4" y="204"/>
                    <a:pt x="4" y="204"/>
                  </a:cubicBezTo>
                  <a:cubicBezTo>
                    <a:pt x="4" y="203"/>
                    <a:pt x="4" y="203"/>
                    <a:pt x="4" y="203"/>
                  </a:cubicBezTo>
                  <a:cubicBezTo>
                    <a:pt x="4" y="201"/>
                    <a:pt x="4" y="201"/>
                    <a:pt x="4" y="201"/>
                  </a:cubicBezTo>
                  <a:cubicBezTo>
                    <a:pt x="4" y="200"/>
                    <a:pt x="4" y="200"/>
                    <a:pt x="4" y="200"/>
                  </a:cubicBezTo>
                  <a:cubicBezTo>
                    <a:pt x="5" y="198"/>
                    <a:pt x="5" y="198"/>
                    <a:pt x="5" y="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B281C1E7-784A-43B3-BD6C-B087A4CDE4A3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OUTPUT_FOLDER" val="C:\Users\Administrator\Desktop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BqGGlJKPVYmj1EAACviwAAFwAAAHVuaXZlcnNhbC91bml2ZXJzYWwucG5n7b0JONTr/z+sLElDCTWW0Eo42cqSZWQqrZasFWYyQhiKss8MqRHFOEmUrWlV9hLJnmWyjhZhBmOJUUxjDDOYYZ6ZzveUOs3ve/7Pdf2v5/88T11Xdan7ft/3+32/l9f7fS+fWGtLC3ExOTEBAQHxgwf2HhMQEEILCCz/LCrC/RezlRB57l/LAo9ZmAvktyt84v4g5Lnn6B4BgSLMKvYpYe7PK88eOB4oICBRx/u9DOef7S4gcHXvwb177EJcKX2nCs47HgctVm1zFdCMvG81u7UbmJXKuqWtjyl+vMZGA7vls/h9ke1rlTfu23Pxj5WXrPNWmvv4mlHXFBLMAWvUbjr4njnzRzt+nL3oyMkp133mmd+j61lQCVIxLCPqPmNMIPLwE4gPwXk95ISj9JkWyGIA/XNOgZ9r6EhyDjUFguwpldOqERAE/PjHBvnX6So6Wa+RhAKjKdTQnj2JyteWiQChkT/84VQS9TpyalwNGEZ53nXJfIMKqr+wBVn3GbLQ8iNFredRry8OjSdw5rI4kmIrL/9MCBoZlSx75ciYhNLGpN2WGbsJirY/TQjQSjJzNw9mD62vThTN15CcHk3npNkqfdr8E5lAeS6ZhMDqK5To1n9wBWh9Fwn1QudcHsK/RiyMQ0qv+6ARgbFStxazyE1TaxHUXdMmS5s7E3jNB6Oh0D6V5QvVXxarp/fVjNMav9OseSl+ZC2gD8VZSGOw1CFzcTKaKkKWKaIiVbR4f180CTTXZLWu/ND2hJmO4fChWJV8b3olFUE98flc7CKGOU4GcebycOtBpJnubuHNJUYX+twgaHIqm/MZOXouHYbCeX+kXYCcn6le9PzGZGpa1MGL2NKKkT/SgivHXQpW9/fPtQf7+fW+ODdjUir45RRqhySA3ZTFbtq2vELUbIiEjxjVTZvtoRBLPd95Zs2/f7RtlexQt8RKDeRsnZJr56lPtdYVnsPhwJsNHBw+h9rnZTSDUyZCx+D+4cTOqqMygAwYKtwA121RfW2pOM3kUjWAchIisMi5hOCKYbXzAl8MzqaIodF7Dl4yl2xsfVAtIR4o0UMCl8rsik2cSIRnjhumjHFE9w4tGDqfk+JkDR4emW3fUOyuatdTCoe3V1bbUh5RFIIl7DVn3L4v6cBZQc9V6LtSbgOyuiwaSXJN5Uyef+WJ+DUk7dnWhDjcEIdeFFQ432SFnJrJIjff99VXeD+idjHEWCSR2RdMsieG9M0elwije8p62DMpzh1c4fiuOrRJOjYLd27k0F0MYgLmCLp6RxO5jpNBgo+tx4wEDpOcQpNmYl+WUgLsjxXHKqs5qj9Xv0nQk4VSiJYTh8sL6qrOYPQXWVch7KFxlnQBJ4ur1/67q7r3VwT56RNcNhmU7+XgwpX7T9Yl75mrOoNSpOZE+DeGbye9oy3GkhtYxqVdVSr3qofmeki03l5LdhqVDif2zPQTZAANag1wYgJFIUziTKkk7vyYxWr8BcXCvjpNd+8HDktU8734kXWA50pbr0bBAE/drFOj50WRBGWsePxQkcKWUYvjboVAOKwwRfBNiEbJrah2J60b+HiK+2wSK3GjzcDjCaLhG5dNwCuJm788kHreRBU9/FRJRyhuD8JY8TkmcsvyGwaMWf26myEadfdCJnjcQVan3kWUL1dRbKF89KnH33WZsDK++Rxelw4uSWK9zPMvEQYXkc4pSDLqfTzXvBdJojm934oxUry68KWSQ698V2VxL2u4MnHPUQUYO7jCkR5yr/GNntJVToJA0Gzmtd37yvXe+5QmUXFj0V5Gve3atdYi1nP9CZSGcw0lq01iisnRIRSDh59xn9rP1JWMrzd6bmu0xOxL5FN3AuNq7QCvh4w8PgU2mqxI0oa2UCP8RHS1ReWRCn8sx4a4EkNpHMndDfjGi9gIV4lpNDGuK+cL0XCPixrQ25FWj7KITFJHBAhbK3oKqdBC5Lc0QHeDkyo835xN3mesKMgocbkECo0m611qKjxzUmtnSYae9e4tQG/QfubYPUyVIqMeH5hVgsjViM7rZ4FIRpJjjeG7ElQW2xI9gXHukUkbLeUBz5kPmu0Rsq3uGUOVwILOTMEp4z+Jxh8XHYgOgAY8Wul4/Bq1BHJH4AH0YVqE+mX2q7PtzFI4veG7E9UXTBIGw7OlBGuCLphJsKfQ7ynVNonASIs0dvZxdjCgnYBBnx4c8jT02rAKHfDAprhvRvLG56qMZ5s1ZQCUctlAITDcK2mPzWLDE7a+eXL2PqFDc7RcAHKITKtwuqDru35jzeSuobk5mxI2NaihSZsoy8CfbbAOn5jr6nnrJg8Qp9a+Q/Z+cRbZ8YYz1x9rtpWUQ/OfPlzuptofMyeZE7Fa3BHw/MLr8PXPcwToCynMHd4kjg1Jz1cu51M+1AuoVqqf7YcXLFpwISc6j9xQunABtXP9hDZG0fPSN2uHrhRpXwvYd8ot8Zb6+QB7SyOpLPU1ASN72GmglmQh7WGljTYnx7o9FidSoaoipXUyYG2za7UQX3I3wsiTDNkEBJbL0rWKm2TAlHMWbZvWxCWbyhZz1bWafu+05LrTITfg9472P/MCVkyIoRP62qVrrSfIk5nmRW5jvUzZl3s5pdSMWWoF3rFKSTcC7jg2En5eA9hsv4eCe19SyZm6h3okAi6iYO9VFDGwXB7erMMBWZ35Xsbk8L6ShU21S0NNF3zAt9a6n7jZsw/23Ex+qliwAWhWgj2ar/ca/vGOpogvxQTtJl8mp6zUwlHK1wD2iwaHYLAwJiV9Q3AsdKAbqkrdfEOJGaul6iCyz/o6asiEKsM1YXI9nZhmgwsc5qxeiQ4YsTltZCsELooXjXp7dsIiIt3vIBMYB2tlRY1YNBNkwHOShbmeFVY6B/rWjRVH2Ra3RZ6ZXWxh+lTgrMTRJZWlMUwg4YJE00I8zD86d9Akpn0OWQqvFl3q5WsuyKVu4VoXqYQVXQ9Vp9KlMGSIZrN822gUDkaBbPUB3x6EAHwcRT4O6IDmJQtSMBYdO533dSxeeBBS2Uvmal/OMNfl7oMTqhX0jG9mN519YNUPUTF/wBh2e6Pnr5DB/MPbpBjVpnHxZkQfvECbPXuCjRKxxPl6hhhTaBIYE8Zmpj4jz+TLLIdR8FDcJ0BCkBtEGCby1KJZjvNMsrpHwMyRKv3ArZCKR/RFZ+Lik+MfdF5VMxZBrH5UTP9YKJG1mxHYVTJchCAnlkjMOQLoBesUA/D3Aqer4fMPfoAhO85Ar0PHrhtVoLte7tUqRO9mhF2bJ+2741jOSHNZ0m5eVxk4T5IRDoxWB6ZCspzfXlmEBHMgb293ucUvpScEvojtEYb5gLRXotNTuxYVz7L7f4AX7ZHQA1pbgLdvLavtGLGM3KHn3bZUh3z0lYG3j6sWBiUmkA7e+hkwtciuAaxE5wLd/gml5NYA8oqHHxSkHIZ0nsiT/RFsjXqbcce8Lqb7M+qrOSQuinYg0AKPqlFSpDN+Pd79Vz9jKq3CY4IXsclBFdMzAZ9yTuTs+omqs3gvjeKPCh8+Kf4L2DfDo9ooFM2XqnQIYnuhaRf5pwZgwYsbaxPtUv8BSh247BW/TUhZezhW9ufh/gvjx0491voHZBRFC4GPnfon9H3MXbNDRq5qGjIePzO1rDYRekDtn/BTfZcy8MQZ3OHLD/4pRGXgWsDBy/+YMfQBV4vUKSGPC5eyGrUIMJ55b5tGzgz3ow9d1fSLeBwplm2WvmoofQ0Z/dnQhcun2vDju+/yqyFm07dMYX8TzCfVBFfRM9rUCyrctuQuV7uz3P+JWbr8kIKNoeMqLqNbDWR8Cc4cTal5M6Vvk1uQm+3BIz0MvrY3Ul9DvtJs6MobofYx9N1DEsR8OqNqyQiRtEKx7Eixa/Z3AvLXcTVGCLyUz46oqKJlWJy9mbCdmdb72qaKtwe5A05cM+1YsdR51iQ6chsIN6pZG1od195yRMeo/of0BAiUXxPmzGsiBN6Q3qqecT++Z/tSyWl9tF8mYx1VJGaXL+MAWJnUKqG9FLuuEGkUuaToyG2yrNZ6hQr9kMoZWNCVpbIHhPLmCM1dnuxzWQb8asuz/8pG6oYfTBHsyiUuA8wxGzlxqiFRq2lizdIFPw+F+pqNneM1WQO4cFan4Px1PY+YpUv/XQRlDk7/UgQbf4vgtwj+vyeCUoxYxeSrVWkximFegXgTpjOCdKHLJc2IWhHoQCqyKkMVFRThq27aRDU/fxW38dT1HyUwVlOjg85rMY0TdfLrrzDMWTOWaK3GOG5QDEi7iJWwHE22fNv445w0YN0vJ+69uDDuEIy1FrEoolbNF/Cb/R3OxvEpDDRBSd7IvcHaWIVROTXzejPG7vaZwIdioujdBrccdx+U/1FoZx+eu99m6RQFBqeWmVK7j+1VlcYN+ZjKZDur5wLXbrv1g/yiJACtnmNnrILsoflReCzrwhG8h+oW4O6H3mRUPjQ7Oin0QVKx9o9qQVY6FnbZVr1QPTK2mn2BxaDY6qMCWI+ykPOfNR9SCHgw5I74ZSFwjANFB5/DZ1BnD6dP9paPax5HtWwvQBwh2jICgWIr0QmP2XNZ6sDPA+6un7bAf9SmmrmYG66D78XS175Inyfgigu+kEusD2idPzKC5/TyW5v/9LETTLGFMLsZyQu9Mrxh8hZDszT5DBMak1Riuk9YLapFuiB8Qi+hD4/AJkLHuj9nMef4aSldQgWOiBNTkH9xhHY7Ga7wLAvG7ZP9VpDss5kfN+jrJcb2wgkrnR+GtTUHSfThweYba60frGjvehiQV+h2INX9R1PZrXW2Cnv/Dyv7KLBgymPXgpcZYAa9gysBO8plerHUr9V7wLjuwMmMp8tjhHbYVrleOAljhR7hru8TxqtQgj0fm23XvVbcuV1da92LI3MnHvn6kJCK8lyhWX6K/UQU+7XOaS2sebvuUb4ZtdZ6q/RawNG8sWIKP/KW8ju8EbFi04oACoFTlAW5W+I6XMhXmbsLO57lP1t+ETueW9WV8LefOXRWrbuY1gJYopUXBNGV9IJIqNcionjaJDcdJgzmgrifvcEnQcJWhSyo18rKbqb232OmzefGER5v+L42xwDTJs4uuP5V6A9v8IGmzc1z7b/UrvQV9xgUjv0dJnTsQ95JI8wpknj2DCdCTfnbmgf8sOYR6EyGu6Nw2Gr00Au1wTWS9Md83ZYp2Cr86Udo9loJSe0sftLRysI+MjkepnXe12BvfQRfL56K73iXmbsRuHubwiY3U36e8K8hb0LHOs5euTJnd4ePEv41pq3W+QNfx1Tmo95fWYXXdjj9i5lpAwnr/zubPlrF6l/n/z86sgRxtGLYGLZHmvKnhWJPbyg542T16r6mk6V+ldgFLMWYyubH/wAbfKjgrLdwkPCOSjY7ddi/DgsjhH4JVec3eQPq2bcfHmWbaS7reKyOfuogK3HUxoiY+nA5H8d/RNe3ODnQYWC0Lc0I9HAXs0OV685lBhML/ouwe+yjVihFFBKhqow+Rw6/6f8VKgYur3ft7n1x7l75WVWG4df2/MQ1DXJ3wUnurQmgVjKDpCQaqsQu34TZ/jrMRo0AXDbEimXXlPFdSoMus7dB3Eh905ZfrL+pe/7CFi7KJz/hp/UDzoIHiVxE4WTJD3A4tXd0/slNANJz+CKGQPEtcC6sgRryVXRDsKPF3eVqZ/P5wpb2XYnFLlxgM8IPd/wWyP8tgQTEExGjtzz1Sv1JyHdMOW/aq1WazhuC2eUUdSUMTgLRL/f5Q4s2nyDT0VJTHLMQMVm7Qj+4P5ScVuXf+6IodP7TI89Q0SK8bcS+ycAul2A4z/zz0q52lXET2HzFq3L7DIop6khFDOu2o7Bal5g6+tLBnyxHUJAuh2RU6ssCnltIRh0U2iR5u5Xm07xmlOvU09L0/f1MWkVxiqEf/8zBMfK4qXSbTdPD8zvWc4W5LHsLkpBqs0QQ0OMio4YASmBBiTD43BaMCaO7Uy3VaZe0kv7VyC3IdXh8si7Nn41C4uhT6q8eeCVhxEH5nabr1IMIuHtHfdWJjeOjjl/8TVXAaS4syQIpXCJmdfh2xavDvkyT0h4RGGW8YZii98yBUoTTHvHxeHEDU4r78OGZ1R5633hzKISXOG+N46bZGuPrpRYeg2S/1VfkUqnWxdUmRBnAvtQ/lbLiBFQd8PXBuVvilLcIJq9QDBlQE2jC6Q7E2hsw+8OpnbCyeVWlqx1bzFNCNAg4FC6Qrg4irCNeI9cPy0qIR2OLFq50tS/4Qe5RHnd3DeLeuW21mThZbiV7paHKPc2YESRjW2FpqkiMxU0Ne9tE59qHswMXul1Rdzkck/z0lF+F5jvk2s+9jErxEwR7fcnGjxa5U/eOUZ7cFnVGK9U2K6skaL9KHFS7wzZw8C0Xd3Erp5hEDFUT72zLTGPON8E9N+AYmxUxZz1IjpegRVRKXFY3jhFCXPCJfuIlhbUSAR/PCUq29QUR9pqgcWspxHDZtjYLPOsbNtthJHWv//P3+piWhaDJagdyCVUWsC/yLRKH1+3uCVqdIWo+NAdPld5jI2JQdogrwL1aOr0O+TubGWUXVaOzGPvxdQP3XTICXyMBjoLiLGV/84ycIDcUUflJ3yNAEZr4GkFYV9xQ5FF4Y5cPsdziTWi/THJgyq8BJWBzV1mni9JW+VU7No1dSTaAa0lz+vqtVARvhvjlvo4V2AJOPFXOcDWqqxbQWwegEDHwPa0lmX6g3evgaKawN8ihlDLaBde6of4IjQNir0PHAqi639xQY9wPlUn9YudFdftoLEMz6HTy0LAtLUPf0S9nfdSBXMVmGf26NBMcriigoV27tqOKu+ygncC4rgT7w3PUEpk9czYvBtueEO331mEeNAS57TuWXxPXCa7DlMB9nkWEkkGv/gdgPh562Vvrhv7ldi0V/+WV46bmFPFMepXZHO0pQ9E4BnlDg3O9p2rBYBswjjxqMUhgKT24pJcbB1WpgnGGjQgjcVi20wn5xb3KN5WOXp3fK5CslHzV+gyxraBr82SEhRp/2D1OnCphfQLkrMHiJzONaOmA5E3SsYX3Fmbti2M7jefWNxJY7L0ha08dZHXhCNXNMgWdiyjfUnGfTeebqhP0SpTe+M0WFbpUKuRkuJXXdR6R1RoxFWeinOpCXNH7QlffZ+zvpe22KWBf6StR9kasfQQa4ieDafCBk3Zc536Cr3MnCHygcZ37EUjUbxq/afym8ZvGbxr/D9MIoTWsT9FDXzDmAncpB+V2yb9g9/216WJ6cLZO3RLY3Fdja2XyPJTyvGubwn7CDS44Pqa2how2sLBrL+ICIOuVlsJpejOQ5e8tKd8HeFWTZGVaFvrpQcpNnZsXFHij2Cm3rzznl+2qwtvz08lU201hH6v7eZvJ+Otm0sWNfDeTdIww7g6gsRU/7ZGN7/yfd4dmx49srizZmf7z3loo8L/s2LkHKTblIjtW/9Sg68x/2SjrurU/DH7G4Of9Lfp/28VqmjC+fnzhjtJP/Oe/+7oP+s+NtL93Mgt046cJb88u+c/PIlXMSio8E7U413ZVsypkhjIeLxMy0+kIKTj6/hNpkUKylDBWRLFpbWRTZlnbApNUPTcMWhxu6wsmVXZTDarYCbAEGBOZVw0Jz87gjv7xaPtSVjKAV+7UddFkQuZGUvStTGbsmuZUTGmxDWizGCFnKpJZrm8TrbhcguW0qlAInOEsIFCwzFH/Auz7isZFKS1OxuBUNp2ocI06ZCCtfklipdWHyXQnk+IbzOvDIcMX9nBlPDXq8WPGv7dwcLxYrB7XWkXPoCp8XLintJBt7TX5Z5km4tPhFZ2Wk28dlXlV0eUDRzu70g6hPmkuOfoGNPhj7Zvd6muUcPLjWRaKoXtVi0dMD9GKnhYRQiuq6Vk8NuPbfsz41lCOOEapZEUEFMw9IEHnb2CqTKY7wO3rN6RrJqwcEwKvGu+A7SYFsg4HzCzZR/zgA33pVH9zCHm0vP8wzfGF5UrLm/16pm5k4+JceuJXcf48Dpk7znpIxLlHc885Mk/BF/P8kfS0dtkN6boS4pPccT63go366DeTv3y2Wmj6u29uXc35oit/7BMOQqRPVFIRBTLgk18034vsN7UsyQ1M4GnNp9M/StBuON0zM9QjkMWg5FBnqYzxy+tdX8zPvbMCVTLJtBA/GLG6KCMiY9CnWL69ZO7ZIIc6P1fV1c8MY3kzJp7hq5oQMw/fKbEHVujTJHOYFWQTf9HkoAVj85usL+XUJ0cjcHTCwAOERta7RXkMzgceroH68KXlbDiNE5MLIMykv1iRZBZmOJgIzY5eFanfG9B/dv4YROebmdiJK8gDGp4klH956RNIzgiuGmRFcVM7hK3ki/phZm8gXl4PxA41Nu21ZHFo7BVKEZOfDWnU/ALfJAyZY6H8DkkJ6y9BdPNmuw71Etm9vhNkk1VLkLIypqFrtqL6/fQXWbys+l0+N8tLpXcWIC/4B+OGizIQkLnbkssXxixAYe9sQawefKa0RENl6pObz9O6Qq15qujxkyoqSAH2qUpvPCQElkz/GCyyT7ZeQQ7QQA+U1/frfUFg5J0sdeUczyUYbgXGLcTZW9TVeM1yKEUfUThtu+rMsM+P9bsxIJzr8YPv8l94g++c0pJWj54a94GwCNuWZ862D2yLftC93/Qm8QqK7lmmplois9F2sWJB31H4tGgypsGnvuuwZuX5596PAyrebPvSsGXglmONLWU1Nz9aH+lN9i69pv8Y+R7zXcNODXQUiJ7REQibKML1d2gsgswzRIOHxjug2X0H8hXlRHQeCYGLrCiHHrqooyXyarF4H5DlulMndm05E40VDQ0wqoOqCt4RvYxW2nD1zrYq9Kmj+YpxKKJemZuqK6wLSQ7cpOCdJZV5t29ysy9OAdV7tansjCx5W20i9HXarZ+2ALy6/8y5rMOWLWmRAYWS7oBNDwV9gaoyt1PXF6sDCUEFWPD4U0ooBdf0pZqzmBSNdc5IUnrnHY0Net5Rkry77Dp5MEYJWYe8JgyW1BOn7roRZRWx8w/BR87HpfEmpx9Yyys2HNIZtOb8rWMnOP47Edmrvztdy11nvQSuqwejmeLNDG6eXZYLbE4+UobH9cLGOl5OhLlGpGsssue1c06j8W0Cqsuxom5DRua39IDe1JXFlOdBwmaw2o6SYW9HyX0HzieEAxq067UzPp9gjYP0xbjxq//1T4kwWDBRMRprUBJOrWR+hvnJrm1AkR1F9tkWAOMoOFyT5RzwuNAWuIC0OnJI3XRHUCzUixSHHbTAu9kfk19r71/S56dvvmuwfSbG6NF0FI+nmu0bcuEkf+uFR5zvgn1bg621FlGvk99twXpRG9iPUuXYLSiYHlrHusnc34xJhq/iras2njWiiSqLBVWbNsRhASd0IpowN0eynuIXCOteu1+ZfmyF+JyNuR7fB1N1UBAvlcXaR4hz4k48EJF8Ymg1g8hcyw2YFT8cHLkjKIi7tIECkfAhNkDWyovsKZN7VBkVYOpPzLoIwrU9ClQKfP7ugZ9pRoERwDJB/ABa/5bi4vY5wMUpU3NJhZGsh5iuOMydBkekUB5ioQhznbIKPfRiKgdR6dwpHdVehNsdgbzkzau1CG1w3lthw0Le+wxawH3fXTmiJX1qTz7gZSh9dNur9Fl9ziWE/PLTHUlRNiwOcVGa7aR1A2vJonZXRhNgLQu9JW5epBLMY/xk2aP8dFkRsGTmxyfpIXkA9Kb0M45S+8pLNKceduKEwOUJRpy4nqouo11rWhYi2DTcyPIN5OUOgAu9oUjDyZZlS5z3uPZZ30lJJRkfcCbvrGBdweChDFHPksvmb3Ys5kZw0+6dQ2Ta+idDZGIV3eoNGTY3X8fBZOHGv4T1V8GVTmYx5oqOkW8k64aCsAx8NbntUenC8Vm9nXELVzDplPl3NMl1DXporI0xKPoBnDNKh4ECHhxTDLy0z/ayuU2pVcSQ1EVswjPhWmtcBjklcoa99k7BzPczRjXba2NKhmVSdVQNt7p/LqKEk1iu3KY9F6HZw+30liiIxFKchYmiedXp8jY1lVTGtTtuBWTBGlLpNlnkzV8tOeUnSz40hqWckvHy7zA+7fUUDW9A3ODBN9HdL1JD7jHm9nf6z38/7zVQ6FX3jEsZwm6ApJ8vwO4SMitPoPVRkaVH7rw7UhOHtTRq1xRBai+FRS4iliuNi01yl7MWp1m3wVlgzMJhyPz1s9l11/ZovT/1aE4Y6lItMOa/8D2YrhGJcHm4nIrisPLk5knVO4O8gO9N8bimeWNH3lGbtS4/geXTbpIFa1GHqtbGedE5r+5/DboqG9KtCCtX1Fp7bvAoycYLOVR/0v/u+W3Fr/jusI3iBhFLLTtnbenaDvBqky3AzxqeawAXPpx65HqkmLlq5RL9QMi9OKIxZH93OWr+EUpNQQ0NZpJQ1dDsZ+lcJo7HlF1hhkp2/SAqO8FNaS32A7EqmWsAMtEbuWtBdVbhQcfAnywv5eq+iuti2WaaMjxMr0+j4R5lhj2JUPxa2DW44LGHtbj2JOIh/jvPaJEw2WyClYx1VIvjQLKja08E2Yi0/TL4K5hPgNix775agmdPizsjsz/J2JsJhz2pwSMZz97O/nWyiXa45jRqpbX/zPegOHYm0hvCbZn/iFfG/3pw7+cdc7zWu5wnkWLTdvy2E8Lk0gmO3LmN891VHAhD33K1F7a784jfVlvHu4H3VdxRnK341sq7dFunn3DTEhN7flsBiOh3jhDEBTqbjvfPDP9S1lbNYVWzHARF1nko9xNpihjmfFUBvwSsqnYAxcahfJGL9Cx/3kWSzHX63Ty2BNXXUCkhGFy4C3fYleXXO87ARH7gnyHbrQ+8Zm9eZWcmfBMSVcQMG9nt1pB45x9iMNMqZu+p3mwXVfRVDMcd3xrCWwE/lAlTuTlTd2LPsFohW4yXV3kE/CPlaFGaNjKXAeZEQr0erI8suiWISXNZuhEwx20DA3tgcmqm1Hmpy08bcLzs4w9UB1XUHpq7nJswuQq0LmqgGBZK47DvjbS5qVTRxmc4e2i/zGyDJrKoDMFijH69GkCCzDU76lmZzn2sNdrxK/Iv9mpNcxG+VxJpBcYOP1nfHQPcyzoW9cBuoHpxvFovi/1RRX+18WTNB2o1u6XaeMxaGKxeKXCtTSGkd2LtEoG16J/Nh6ouT/WPGJZ3jO4EvmgU2LUYnyzOTWAEx7pTZrtSxDSwy2mKV5n2L5BDsSr9a8LQdKdd0hiT+bF792LUfzU3A0ct6WXWgCPEAmBFo9kuhy/O8+MsEmfRXmvksPDNY1ERIIoYkjDgNWGiAjzxSbhmAj/liZouMv1uMEBd3qy+BK9VR6MhNDqjX0UbGr/ML2I1NXZtjuJU0Wzpht5GGI3tm4UZWXBAE69yMF1IRo8nhDTaDQ3dvuzisJOHsGLEZG1OYSAJt7ludmPO1/T5R3Pg5rJkMbRbgzXgwDDJRbBLNMHtbNqglTHoYho7DtNUH2yciW/DuZUXHdsk0ig5u9daOnpgljMbmv/wSrI5TQYfCx8ZH4kPS5GVNXiyy065X3MwZGI8kbwS7RC2DJhmOPmiZ+vS/UD/Aedaa9/SSlyHlnJcjUcIPisEiWRrOAiKg+LWYS3zp2InVRZBVFnpQdtL5rJCDeM4vYDOY8Yf8qHNydKwaG+urjmrnz0wIMVCvqb/mhsA2o049yZf9Jxbg2W+qLcj9SMXLqllMmAedSypfSzGPU8aqXxxuW1/yEuXeGmi0bSmXtsuYCFkPN+sPySMZNGkE9nHKGovCeOvsmRR9KbzPYyu6imYa1ncRtDUc4qpOc0JeU1DpHTuTTEgzU1mr5FyApkqx97PEn1IKHBhmp0Ifj8wFv6kRls/yw/8Bo5T/aXWWGjdYK6T8zO6mMledagOg9j3OinqbYmyir/iBmJr+Erx6MwQS+Q+LZlBK7/g2ZQ0NyUiJmNGWpTrPl6LfXyCLc4EYZRVX3WcVSTRKhDqV4X4KnwCVNVfLAO1S+NiujMtiSkax1oxAt3FyQ1C69N6RRMCksFs+WgiAElIVGVWVxpeQJuXVQJ3lmJt/Ao2qOKqJPw/yhN9iQ10umZa7DY7qISMaBLNtVnAi1TNerWRhwZ+dEm572sML2KBuR4G7/OdvBzHACuK4QJSLGnKM7jQTi6CCY6As94xZAnuaUANz0kpTt/imfluzKDY3e7RSU/J5c9ZCkSDjwVmbRu1ClePPzEzaAs/31B9yvBVu6gTsdDL0WALfyNKgHq5gAMscpbT88xyE3zqsEFbXcu7eMeffyqd8apIEStmGEeEH2abocHl5tgQ8dqOQ5oCMN0VivrlS/Z6a6bERdEPgWFEtNi0y7JfcRsJzaYuq6x0jNqupsx3asrA225OcHm1jmDhX6ryRWzVimmGK3c6/5MHtgXkwMHC8/m8ItBPxyt4h7nfMyP7+3NqpGXWAPKml0MZnnPPQPNOSt+LU9e4QSU74ksZWQ/EmcM/AgYT0GLZNUe4sYgWUkBlyRlhfMPZCYc2w52LfzrRLseNRhEznY76vGt6ekW3a0rltAqPCPLC30vo6ycbD8csxSPQyyIeL6/U+j2OFGvNXp5c0x+HlXG1VrMuLpvwTQzL0f8u3Y6aa42ZQfuE7aAPZbKdjb7K5uhPWdOtBDDlJnee15acz1n3Q4BbSoPPcZrzCt6l3FDqwRdweOxkFKtzkYBuHt9jTA+HrcsfLFfTusf3bM+9okcuNstkUs/wBRy6G2IIf3ABgCxfwCEbb0KJ+7osfA8afTJ4/x/Z8jmd0+o1ccaRx+4JvrXhIzhs0GGuzPbzPUjhOzH39rAmfHG+gBNG90QxPNNA7DpQbwWrj8rIEwGc91Pub6FlJjCDKnC4Kn78skQu4U1ZE6Nfyqn9vRWh73h6Yy34F2zS5LMUDHER0MInq1WC6+RERFmXMvKiQgpWoS+BPAKBPyoZt2HeurWKookfTin3j1/kKplAq8Stn/HbHmzNbvNlC7lZdb+yGy8zrS3SawDaXNsdbCK1Jt76QVCigsnQMYo/itXIfOqjrHEC4uTekHj2Zx/QYbYLOP/JCvWSVtkqZ8yerPPbXfUqLWEV2iFkmRbYHX3lx7suLYBgy5UUIfD4yT8+3nM336j7D2+wsbZDay8vw0aTLzdvebUheT8hNe/HUvAOH17peS0gT1dUrt+i2aLJYbfRwN3wnqv5PxhY738q6bWJmOsrL2vIe/wM21b+9d885xeY9rgQ5LEkRQC+qPh6Q+PrQCvRP+0+80rcf5HmuSyBZ9opWfE2gbuW3r/9170jy9rsupWeeS6989Mf+a0vF7PG/AOzfu17QKv47arIntQWfGN22e3vrq617V/3run1UJvA9OguFa6/2be+v/LWG//DF8/d+7aOeMLeO7d9d4CjHv+6N9RPV4aBm5Bdok4p+srf+v4qcP0tUZ6L1xudeqbtnT/6vXeg7r/urVV6S4wFY1xb6uflvynELyPd3xLlIj4t+cC5HuAux8Dvvctk/3XvVOKRywva4Uvvh498V4hfRre/JcqFOanxZWzfa7dzDH+l5/+1dyv84avFVBPYktOSU98VYgvwJ3/Lu4v0H4l+RYmNzki9/W2d3/eQoH7/vveonu0pVGvmEks4G/pdIX6ZVy0xUA/YDpD8vVHv9qU3Xf917/895u3VDB17l7U4va1qsxeQtZiCmktpm2S9sVCq9F4PUvIBRbDrlBYnbeBDz00no1ZPICphCSpMMjccIBHlcBaJVUkicjOPgqd9sPFzE3Rmxio1cp6RWnzxuT/df+HvbqsB59lkEKrh02HI/Ns9y44a679KZxhF34aBM51pAUeAawdtq9rzu67CDKdDpp4T9eDA91Wup8txCidHyi5y0yKNDT94QJmvInooil78lLV4hh6txIZKcRTl7l+qdFm232/zxWQnF3oRBjGhVt/UaSCbW88hi6W7YO2MVUok4W5Gc7fr7mxDKRbIFshs7NSqic06nZhc0KcILm6zt67rGO/xzOozXpwddsxBo4nwrJMrLzz02swNM8I1R1pPe7q9P1m5xGd4fWVvE7A52RSXe6mnxE217iYgfpNWrNnWqs1nY61HeC8g2BeuVRK+yknIahgnM9AbD17SlnXaF9KJdP7DUWxkvGHcM1KKQijc7rC3YXwfK2Sh20ExmKX91EsfEOmmNDxXFB8SX2JZ5E+7PfdslgrHvpMexFfBRf/pHy9/vZC5/SIWrnRPbpXOq/5JRbBscXGtNTtYZKtk7t7E68R2+70s00PrTln66YPvV2DeaAHjzj6stDgmZFwWtn152iCMNjtpQOx4tECFK229uhBbUMG09vWZ3Q27kP75XG2HGFcd0/MKrTzeLFXHXJ5Cje2Oxrpg98sDnuvfTYhUfZUqGj5Ehls/G793hkYrcsp7h7zh46j1npu8pOt19zBce4KSJmAXsaIPSxAb5s9VPDbHAj4EZaxWI5/Wz1q38xb8JyTIY9dEGAxfsxZ7SMhUVoJS7mlTfNXesGhIdfldl1rrS5YUxBV0bcfGPa1FtdYjmoUbnirhTHFxXKDVnXzJMq2lvSS7NOx7oJn+6ux3e2rd0D/Rv+7YxKqAoDxg3MC2V3d6XSNyNV5x1VKHPe42Z5MHCB/afLqI4OWodUPJvgUTNFKJGpoLzbrLdjoZXn2XMbsJSAhK+iQaWdIHU2WoMDVLNkDgBhd8a2wRVTyfphfzD9wCvK0DjOs0ouDKN13peb7Jg3ToVoQGgdx2d/PklYEty2+x48inraVqj7I4son1ix8dL2mVoYr6uCtRrkmjz8aR99ck4TFdsV2vC4KqCVrbzDMAUYSwvVBpEAZHzMKZftR+znIUD3nChSrqFQLTekmnUG1VS3yEVuV/HEC23CGvYPpR/aKq80d/EfLM//JRY/PgW4djzMpNCeTRd+oVoqnnbiEb9x3tvPEdL6r87c0+FlxfeemnMtZPiCHTQ3si57j+Epm0w/591L7WEurh/N7e5bsFhun868jZ8U4Djdg1vjR6hf77+JN6zhB/7erLJ+rfD1dY/fsIEna7obDAo2/J5Aww/96L6+4g3zpn43jh+1bwWNO/BkpmVs+AjM5c+aXXp7T/PVhpHDHW3fH5Sf733ib/HjCMnVlXV3X7wtKgbfy/ELRfpHs27nPpTP6Fqv33wGnS5tbt+MxvyeTScf8em8qm0FtfZOe8/L61Pe3+r/X0zqPjAJb3hyWX5aPowH+P0YYDMmXXX7B3/N4789/r6fTOq6cgbS+XYhXF/wWs4tyuO3w3/3Pz91Q+6d+nA/9vMu47coDKBYo/adbVQxw54og8LbUninqhE0oqu7O2lWRz5n5bqIfAD7PhKkkKNzGtLadWnTRQVj4FFRYZqtzBnfpEJGQN+2LND68mTcgDkPPvstaJ5SpLF+p4uahHl8wEV3Txjp3/o+rCTYizEIyeeHuwuWDtm6fi9eHGf+fFgLxwjwOccdT3BdPSYszwAA99cDWqu3mjegzQ6U5UiD8uPGIiJ6DyLGbjnqSebT9VDbojO4bV7ixfUolZs3QZIzcW/H2jnc8dID3l6Re8JnwqKNDXOby78zC+hZxr4qIm+bwmfCofwKknkWLZNU58CzAwwVdwDIdCWqTwUnrrc9i2AHU+977MTqvKYzusUPO2pFV5tXWrQc6nsG0X+ZZlsq+dFga3SDQIgZODG54S+XBoLdvOOxsgo0+YPsmvOGN2OluNq4z2vV7v/Pkd3csG2HNVABsnD5/nW7G6o2Mnw1V6Nb/iT6X8BGaHfsLb8WuI11tw4Ldq1rJPvs2ZX/1MDWzPNY/sof1pSP4SWjLnSD4XcpOxT7hGZnfu3tFqvkqwdM78ymjN1vZci37y4s1DEt+LQEvnzFcHliwFP51aOmd+N9qWLgW/y01L58xXfZ78Vp//36oP2i8zdPRW22aM8dPQydoVBVVZyPlPNid4N7NG+8Opfb2BeBNHEm8j1CstELSRwUpd8MpSogRtCFaA4CF81Q7K41XuZdm54UZ7rfO884DQsUTlj6NtaY4bjxTHUmeponH5dHXGcCICj/DNUsJ2rNKsKLzApFbQ28eNc5MgJ/lJ8YoNl7J3316DgPEPefrWcqvM3S7bGKsswqsJ1tvMuQkuWv3c3b583BSZUrI5t1lvjjT3kjI+sQrtphSwz07EjELfDPSB6DI3ZxI/3OtjDtIc+zEpXrZ8FUSNpyAIv03Khu6dR3OBceQGi2Y0RPJhvdr9EONXqUG7bEzXnbIzDupyCXbJex+rvG3RCKVIUQobw+YctdCSKliPx9gfpDkhG3z2poXEe1XDSZtrYnEBkKFq3YEmMq66aDVNBt/SdbWrGar66sEstRfnlcRyCtV0fRLPTyGjHvCAYMtRISXJSwoBGKxooI5ZbOEWwunCtYPH5PuL1a/dPWqcCZHU4Obs3W8XjaPvAtAETOhpa11nSrH6+7jJhwupJ4tbtLxPahXDSTCQmxKx075uOLdCSfPNQ74WZ8ezOGKv++tzB1SL8xC53bE126i20hwTdjvG73TkTjaQMEmWFRAHEW5yspTEWygT86rHL5lJjn2Muwu4QyCT47Bw4uuuq2Rfo/xm1uR1OF8/soMncmya6KGpYfuY1Diyf/mb80i2N7B7YlXkpitNyaYU3NtNrbGIZhkwRU8nOzbZjALZaPRx9B0tvRtf0cM422Cd6xeHK610ZZ17Bv68M4XM194ErXj2diFJiR6XuNX/Rbp68FCRaCgaIksAgNbeHHw7ufmM5OxH2FxRfsW5wP4Yr1l6hX9HFVQVolIqc6qzJBzQUEIoVMlMwZVT7rkXFcgea9Au2WNX3NZ11dobuMm+P4nst5mfHZtt59rxc65mxZ51n92Ajx043RWfHXj6KLJYbXkSA+YlKzKyEEPAbcpuCqLEZTHIRZUVBR1nlQgcPKamgeF2ksKYMoAZSQ589NnPmj0+YWsKWmxDtNZszwQB0japyvs9mjKtcE/j69HPbv8/0KOzej9Ctsibenbh1UWel/nyn5nmXzrCKIigzFPZSRSZQILz/+APBx9yTWbn+Wfq02dQO4BPKoijb/bz8zCFtl89DNflCaaJIgIeWIuYlSMV4V9NmoxjVjL7y2naz5qNaAFw/v73q4n6N3Tk25vP0XmPf6gdaNZSXeTkl395Yv1+1Jy/W86X5srTciWad/qiLV5eX4/mjyzdY9NwX4/8P6xC+tde4uihze68u5ALrbp4OwPvwCj+Ud+WJ+9HQmCM8dRr3lXeAv8h3nFtsVge2hw+TeBrM3WHeCnVSa2dFXPnjT2JRx9vFuWdkOw8+mjzmrgguLWd9uO2UP7hy4Cnd+J99eL3hz3eSs4Xo075duHvIdinn4qi3YT/LAh15K8jCb+j/m/Q+Bs0/laf/8+rj7cQuCrlZDRqNgaVXdjhUctXizRCNMY77MyEtz3hR0wqXh6+X9gO+pvGbxq/afym8ZvGbxq/afym8ZvGbxq/afym8ZvGbxq/afym8ZvGbxq/afym8ZvGbxq/afym8ZvG/zk0NKtmh/aCLdJslsk4uQkPKdj8tbn09TNQjZq6P3yc8uvnqbpcw+Gxw8dx95erneV26P365SiHb1+OWjwcufSTDmbAkKkmFX3Nyum3seADbbxn2e2iDFTqy7BhGbwz2M0hT8aK6YfFf/3q4Eo08H//q4N/3Wk69V9eR7zeE7rl2fwe0E+vLjo/+i/fBYN4yn16/mDwH9+srfsv89z6jH7AYyYa+RP/Lyz5fyJtICEFggz9/UU29V3WYuivj0imVLNH2ixMp/5s4z1ywnsm0qSc2l3QXd2N74Zsz5a+8ZNu/SFCOMdSwE3EfLG9Nj7MWgWZfWUDYxkseiVRViMqDU2pvT2Nb2o7MCj2cFt4Pz2zR3gPa7cmQ58R/oeKAO6TG+6HueR21TCrOQs9O4YMtobEFiEUiKmUEEv/soaNF2KFtWIUOE4INEZpAwAxqpv1SU26eagRqXQyHZzJmcOjkFKkGGOmCzWsazScxOpPy2TNFKAQgZwFJgSBmkrKMvY6GVORSb4GEfUjVS2EUaqnkgsqsAx4dT09qFN3XoNFVQHNNclnBvtWf9HRafC5RmlBMPtKe4LTH4XdDntw6oL9nQUgCpJO6CLkaH+7M4EQcbOpdwb1BB6Y1Wak817pugcbDWnvDgpDGM8Hfb6sabECXPnQr4hkm5XuVrh4s7RiRE3awJ2o79cb8o6+yS4uy0JUkuQfTiTmL5q4h2cGzjfpeStFWb9nZ1AjyJ0oC5fNA01VV3D9tITgCcDMXRdjFUIj/Snk1b5Lf8hqNaAwMz16m8v8H1U0ViFiYfEw0Rby0+AvyeiYfLFipUfVno2AcOf4b2/rj+uuSbpT6td3wlf1+qn21CJXcBaYaTQf0nxyVGEDYMPLe4ER/cBMmCIm6vwlARp1Y611rjRhHaBe7M8grcyc3Qk96/F5GSG6k03zDd63RKOHOLoHmnCbhK5VxXEwWposjegHEa4hr2XcJYuL1a/0z38o9RNPeUrZsbmz6wrstYw3i7E1wdAkSx34sv5QHdhBmIAhhDcY7v923SnKFFBvEkQ2WJcVltVobLkQFtjrOj3jtEEC4axlVzEegvw42qGscvHyoEVyyYXrMuAUo8FR3DMC8orA1kUUsHsf9HpO6KaBlkmVV5kliLArZh4v5lUc0ZSwwC86xxDxIZVnd5doyirGU0hYlWQ4vvzvSbRUVlvS7uYhv0WCBP01zMxbsMhzCQg5+rmErnSi3upK0lunvKFztdbawOYhRTlAQ9y1wQVP9AbpU3vzDxnepxuTZ5NGStZ4ntTaCThIgHoR6TGKJSYojZCe01vqnnz2UXipCWMFx5UeztiLY7xBpjMyZXMKcJ3fnlp7oShIK7q7leToNRvOTn12eKEf1VcgpbRdPqdhI2YVeoc0AF4efCTIWmg/7YX12FOVN3CsK1qrSxJA0dkEfMkauIUpSup/YNmbvNA9MTs/4QkKn6QphdcqEK0wEEb6/e+fDLAXPFzVM1VCGsR9Pv+YxCJP7uba7HpLiRgh8HpR3pm18i9gaax1b85YorwUZpA5e2799VkDJ/nG50xgXFYpCp5fibM+SZ4dg7BSRqcUwbRnFRAbUxTJBM2QNZzZJdGXMu6qzXtg0JvO+9wlffqdlf+TU6+7wweOqXxpRvq2XH5ywWD6YQSM9Yk23L798wPXv21pg4hi+ETR1N6hB0hQ5vyFxs/GM+NtiHASV48sxWLy/wDKSVwkmFPDJ25IyNbZhrITMdcpLN0BSbO9WjdQyRqLfQwVijrrYdviKtv3hq9uV0DsWDZVopfvQja9aJncEX2XMfoOntZtKb+49867ElmRfXDONdkmgfHULi9/U8TrKmdHrena1ciz9HtKC2Pi/qwC5EzOg6vE1LnmOVhXVb0EleB6GoQmV3qLExByxNUY1si3C2djxJoyzme/ESb5cLFsYHgsIvWdj8K84+3gzqNa54fisMDZUvXDJTJhXRaXpja700JYJiWVRfpRuNWgMou84XsnaBl7rD9ovkqN0HBYPoInpll5et3A+7B2gNNDNJbfQ6BoPhP30EX+uKr9/RG7GaxERM96ywxv766DupZQvAmzd/zWATazRAa8GsSe7KS7CbdVyR/AUMjaKtSQjO4Ul2UdZdHYFNewM1LYHm3WxD33mGomLjfE+Y//OIY7KwQfsc/Mp15RQOLUFtkZOo0rKMM0ozkL0Pwb/YWEl3Aj2rPZPpPSIvjWCF/1zPUcRZYR1YmkUF4Zgpw4rAAj6jG1EzYjFXFF4yHDtGyIcf8HbaQiMT4LB4Q5srz/CEBZlZESoWP1UC/AfZyLNTAklBxrGp0iepyRlxiLSX0OsTKm1X/ocM/9EOOqPLR8Te0RpLjjzkYO11XEwVoKumNsF68TnEyMv7C/IbFpH+UvfwSOUUuJmaXjiimyCfXU+vKqISa9dzSfXE+dp6WzK8Nmw+FIb2VwCizhdCtFmyinaCFv1wDcWjXlSZk9TVTJcHPTryKQhjdviSvIxbXfTbgWK2H48PPC14uFSaZXDRjo6ZDq9be3s/yIBzXeMthxWu6kWL+upkDgtnhK4Mgu9DLrRY7hRWz6wTM+UutbvQ12OqzGhKN0vj8JOPsluDr8mOoNqQxZh49PburVvIZmL2QYmac707KiLIkeRCrRkNaT3xhbQpOpHldcG6JQrlP1tE0hsJ52muVS21FF8Uwz+DJrYhpddErg5gycdecpqU7v1HA38zkXDZ3feRv2Zygya33adhacuHKH47KG2GDI5J8rw8vjtlmWED3WNTLmbkC9gKJHNwDEU7oafcHOey3nDvTwZFn57Xnh6TPQuGrzkj86muyNaeH0EqgqcvF5AYIinuPVeBHrvO8d2kxybYPjDCbvWlmekAbF/Tz6VDJU1dVoPFX9Wgli95BzrXU3MAc/eY53EdhrJ24TnW2qqWfLIFY9yDl3qid4yA90YpdejlYJPlACXUI56bzXqgzf8fMk7qyNABA/Uj9IWtcHi5hqa/eIgCX9PiLOofFNyRZEh9nSUwfydZpJcF0Dw67m2UMInYE4xFW5jwt/DpFhSlvl8+ebtDQIJeqJhIXdjlrSBecmWCe0ilWA812oha42wdXGZ4XvLiRkNcBw64h0lvGnz6XvWHCI1k5GV+nUKPzWB6vKYypMeBeuMyhPencX8ppLfcIcQK/8EdEevOs/rxVEGcoBWRm0RFzwwmKavmX7wN0FmLZkan0zhxH8ttuSbfzqT0a5i/iNqGPsNKXN8uUZ9VUw4HgSOAF10nodKwu3AVfm09Ax6RST1EexeB2EsDuiNc3pe/H8cndQ8xqvB7alz2XrkjAWY1JO/v0VZXM1K0wL5zpiTKfRVGYlFZFGmo0nvQhLiHx9ecja0QfZv10d/RTueqRd5vX0GkBDQyDRoiUoT+3EM0Pcl96/Qd5hvclFZnX1ef/MwRdGDjjeG2qQFfLIGxrg66dEdRg2T0PaGA9b57SfDkK+7PboBX0oxfnmZKi2r1EBPU9UEpbPB8oRkeHEa9n4yYIMcUf3eDg1FVfXyANiJ7V3OmlPv8taPE8/WT1zMk0UtfxzPpUH9RzxseT9abBV1Lkddj46hZS9N1V6XA6rx8ADyj5Vyb+P7zxPWnlBA+itCSxzD+piWPZgXIi+HLW98hIjlVcsV9bhGF3D7Y7fUHAFwHh+7F6SEJjlF1FBUQTPGc1NFlzfECA4EjTyBguLPLxY1SfiTInLgittJernvwZtkdp1RrBo0P1LmQPgcjyMVHARu0dLOicaSQ5Gevqrvkfvo/V6BfoOmqBcVRwWzvUvdgcN+XKmPnTjmgjy1v6HiYEs2EKI19t+pC/8hfmZ2TdPDykHjiEBWV0fNF5hZzls9RXJC8CcFByeVWUNmTn995OhgIiPm5UMtyvInfz0bLzg+sgl7/y7PTM2T0853VC/PDQHY8puYCFCc/1glGDEXWwfOQig46y9k616HG1Ge3yXLagzd67c+MugEJPrU7S0HdLg3Mh/GzrGoBAdlSSJpce8iLBqhk91yVxO9XxOG2hxGDT/JVcki9VLzjfVGQsPFt/Uk5/uTNArt2yl5Nbmn1XtD5RF1lez/Kz1S7JwzspDeys1zxt2WRAaGUXiMUEIBWbHHd9cV0Vmi9q3a/8QQTyIw+4nxeOQBde0YBAzqeHIkPZJzZh9HX/q30/o6l53/SOegLhyZwsK2YrQVZe6A8NVjUuJ14XVWzTrTMfq0Wbzh+PDGlK3KSpZepCDCBj8aYSVeNOUk1u69DY16vFaaylAw9EHw5nmdZMqu5nUxS/U/Cr6/heUwMWB1YtQOquawzLHtptjAVOXzIdrnUY+BhzQuqEU3Ry5+dg0++oKmj9ST19JiaUw1Y1UDI+6kjSef7qoSwbQoA1w3EkhpBSFhURUVY99kkf8/eWBGOBXN/z2CRaGAmW20HHeuikLFR+REeMnSWqXzW1afLgA6/gdsCceRddH0T83noSPSR0knd1qzc5FWGp0zXdCFniHSb2K1DGNlhUwDDW8Gue7B+kQ2oVAuo20T3qEpNw2zE7PsXyM6x4XryvOPf5AkYtvzlUnfgsFdP3JEU1U6IXBjtSWItLjFMaspyn9VoDqFqBcL2SsMV7e/8QfxePDp+rs93HIHLbS19vIO0OsRlaGT9TLqwduOgsHnVgXZcFGLR5sKYLXDweWmaX7gIIumzsA2jjrS7SlFLti/kZScVEnS/3y1BTkcjo3wmIeGKssih2f2ex+3EIdfTsqF+qVwTwwZfN0nKXa815luMxZOawHU7Qw/QJiLfsdibNncSDTT0iwLccV+YUSX2bMHMef4SWFTAuV17jPW4HevBdEtl4NDwU4iotTdT/ec0esOHQRS1/BNVOgSefBXa6wiUueoPnZBo9cJZN8pW+09eWvhLcemSmf6S3V/cAJJHEeM6hFOEX5DYLxnc0WTSXsx/Nw/azFtOq5tK467Cx1EPd6aPQdzXN8wf6pqeCm2o65aOxs67idSrUL0fBj4HNGneafMc5Akxipv+FYZ81WJMmESZ2J8UXloiR69lPxhu5sXYdHUxZNO7SHkQkSu9131Q5jQMgLmFQYx3mhgDNf4L/IxnOctd4PmqAXF6kcZBFT+Lba5DzvMnGS7VigJjyeGVzR2B2LR85u9W+9gpM99R9++sXrVU60az/MbNEbztwNQ0jjb7UsZsJAdzE477OtwxaoG7ldQlMdOynBKGawPpWbnUpIxAyVvRlNvRuef7VNTrzeE4I/92ccXJFedoI1uFDayMyCjWb+pwwBNGC6jxleTICVhL7ururqHUrcrbB7O7I1fHEMmm3hjpP+EgNiD277smu6n1kV7G8wTeN64M+GPAd35I1JsInKaURewdKCw8BbETed4i4r1sQqC4kNRGbqSQU5sQ2625HZ5feisd2TZR69q7fXF+ENg3btUYAImSjNd8To0SRvzwZz/SBo/h7o5fysjfE26YDroOm20dDcHwoWDwDTO/1A7umoiW4kBYe69uyY1vnWVdPsXgslxPlAEoIJH8J3l5Joz0JyybBn1B0HfvEFeDn2aR1/MX+xf5Y2rn59o7FZhV/RA/lH06PhG1M/11EKiTUbqmcbNO9ffPXPj45AoadFNkm9HO50hHTS1MdDDj4uTv9H7YbXIKWazbtJVP+P6gkgt9XM3TzYd5HZ8mTjduz9f5Z+PsCUn96ZfSmGHhrnPTC8NVr9sEjlYBcd3dU1f/vH1srie0VuQApWgGnRvLohvVm9QPSK0N5/iKmm5hVg76hUjxVrBrXM5QzJopw+flSA++vgPsu9+ebQi/8XUEsDBBQAAgAIAGoYaUmAI88WSwAAAGoAAAAbAAAAdW5pdmVyc2FsL3VuaXZlcnNhbC5wbmcueG1ss7GvyM1RKEstKs7Mz7NVMtQzULK34+WyKShKLctMLVeoAIoBBSFASaHSVsnECMEtz0wpybBVsjA1Q4hlpGamZ5TYKpkhKdQHGgkAUEsBAgAAFAACAAgAQ5RXRw3AMR7AAQAA2gMAAA8AAAAAAAAAAQAAAAAAAAAAAG5vbmUvcGxheWVyLnhtbFBLAQIAABQAAgAIAESUV0cjtE77+wIAALAIAAAUAAAAAAAAAAEAAAAAAO0BAAB1bml2ZXJzYWwvcGxheWVyLnhtbFBLAQIAABQAAgAIAGoYaUko9ViaPUQAAK+LAAAXAAAAAAAAAAAAAAAAABoFAAB1bml2ZXJzYWwvdW5pdmVyc2FsLnBuZ1BLAQIAABQAAgAIAGoYaUmAI88WSwAAAGoAAAAbAAAAAAAAAAEAAAAAAIxJAAB1bml2ZXJzYWwvdW5pdmVyc2FsLnBuZy54bWxQSwUGAAAAAAQABAANAQAAEEo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简洁商务互联网大数据云计算PPT模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7c04e7c-1e60-4822-abe8-4e27b26dfa7d}"/>
</p:tagLst>
</file>

<file path=ppt/theme/theme1.xml><?xml version="1.0" encoding="utf-8"?>
<a:theme xmlns:a="http://schemas.openxmlformats.org/drawingml/2006/main" name="1_自定义设计方案">
  <a:themeElements>
    <a:clrScheme name="自定义 226">
      <a:dk1>
        <a:sysClr val="windowText" lastClr="000000"/>
      </a:dk1>
      <a:lt1>
        <a:sysClr val="window" lastClr="FFFFFF"/>
      </a:lt1>
      <a:dk2>
        <a:srgbClr val="002F71"/>
      </a:dk2>
      <a:lt2>
        <a:srgbClr val="E7E6E6"/>
      </a:lt2>
      <a:accent1>
        <a:srgbClr val="002F71"/>
      </a:accent1>
      <a:accent2>
        <a:srgbClr val="FBAE01"/>
      </a:accent2>
      <a:accent3>
        <a:srgbClr val="002F71"/>
      </a:accent3>
      <a:accent4>
        <a:srgbClr val="FBAE01"/>
      </a:accent4>
      <a:accent5>
        <a:srgbClr val="002F71"/>
      </a:accent5>
      <a:accent6>
        <a:srgbClr val="FBAE01"/>
      </a:accent6>
      <a:hlink>
        <a:srgbClr val="002F71"/>
      </a:hlink>
      <a:folHlink>
        <a:srgbClr val="FBAE01"/>
      </a:folHlink>
    </a:clrScheme>
    <a:fontScheme name="Temp">
      <a:majorFont>
        <a:latin typeface="Corbel"/>
        <a:ea typeface="微软雅黑"/>
        <a:cs typeface=""/>
      </a:majorFont>
      <a:minorFont>
        <a:latin typeface="Corbe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pucbz0z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200" dirty="0" smtClean="0">
            <a:solidFill>
              <a:schemeClr val="bg1"/>
            </a:solidFill>
            <a:latin typeface="印品黑体" panose="00000500000000000000" pitchFamily="2" charset="-122"/>
            <a:ea typeface="印品黑体" panose="00000500000000000000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577</Words>
  <Application>Microsoft Office PowerPoint</Application>
  <PresentationFormat>宽屏</PresentationFormat>
  <Paragraphs>72</Paragraphs>
  <Slides>11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微软雅黑</vt:lpstr>
      <vt:lpstr>印品黑体</vt:lpstr>
      <vt:lpstr>Arial</vt:lpstr>
      <vt:lpstr>Calibri</vt:lpstr>
      <vt:lpstr>Corbel</vt:lpstr>
      <vt:lpstr>Wingdings</vt:lpstr>
      <vt:lpstr>1_自定义设计方案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</dc:title>
  <dc:creator/>
  <cp:lastModifiedBy/>
  <cp:revision>12</cp:revision>
  <dcterms:created xsi:type="dcterms:W3CDTF">2017-08-09T03:56:00Z</dcterms:created>
  <dcterms:modified xsi:type="dcterms:W3CDTF">2024-03-13T17:20:23Z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